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FS Gravity" charset="1" panose="00000400000000000000"/>
      <p:regular r:id="rId11"/>
    </p:embeddedFont>
    <p:embeddedFont>
      <p:font typeface="Times New Roman" charset="1" panose="02030502070405020303"/>
      <p:regular r:id="rId12"/>
    </p:embeddedFont>
    <p:embeddedFont>
      <p:font typeface="Open Sans" charset="1" panose="020B0606030504020204"/>
      <p:regular r:id="rId13"/>
    </p:embeddedFont>
    <p:embeddedFont>
      <p:font typeface="Was Gayji NP" charset="1" panose="02000506000000020003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jpe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10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1.jpeg" Type="http://schemas.openxmlformats.org/officeDocument/2006/relationships/image"/><Relationship Id="rId7" Target="../media/image12.jpeg" Type="http://schemas.openxmlformats.org/officeDocument/2006/relationships/image"/><Relationship Id="rId8" Target="../media/image1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1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7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28700" cy="10287000"/>
            <a:chOff x="0" y="0"/>
            <a:chExt cx="27093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BB7DF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88098" y="1028700"/>
            <a:ext cx="452505" cy="301481"/>
          </a:xfrm>
          <a:custGeom>
            <a:avLst/>
            <a:gdLst/>
            <a:ahLst/>
            <a:cxnLst/>
            <a:rect r="r" b="b" t="t" l="l"/>
            <a:pathLst>
              <a:path h="301481" w="452505">
                <a:moveTo>
                  <a:pt x="0" y="0"/>
                </a:moveTo>
                <a:lnTo>
                  <a:pt x="452504" y="0"/>
                </a:lnTo>
                <a:lnTo>
                  <a:pt x="452504" y="301481"/>
                </a:lnTo>
                <a:lnTo>
                  <a:pt x="0" y="3014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312156" y="0"/>
            <a:ext cx="3975844" cy="10287000"/>
          </a:xfrm>
          <a:custGeom>
            <a:avLst/>
            <a:gdLst/>
            <a:ahLst/>
            <a:cxnLst/>
            <a:rect r="r" b="b" t="t" l="l"/>
            <a:pathLst>
              <a:path h="10287000" w="3975844">
                <a:moveTo>
                  <a:pt x="0" y="0"/>
                </a:moveTo>
                <a:lnTo>
                  <a:pt x="3975844" y="0"/>
                </a:lnTo>
                <a:lnTo>
                  <a:pt x="397584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2514" r="0" b="-1067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4312156" y="0"/>
            <a:ext cx="2947144" cy="10287000"/>
            <a:chOff x="0" y="0"/>
            <a:chExt cx="776203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76203" cy="2709333"/>
            </a:xfrm>
            <a:custGeom>
              <a:avLst/>
              <a:gdLst/>
              <a:ahLst/>
              <a:cxnLst/>
              <a:rect r="r" b="b" t="t" l="l"/>
              <a:pathLst>
                <a:path h="2709333" w="776203">
                  <a:moveTo>
                    <a:pt x="0" y="0"/>
                  </a:moveTo>
                  <a:lnTo>
                    <a:pt x="776203" y="0"/>
                  </a:lnTo>
                  <a:lnTo>
                    <a:pt x="77620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EDAECE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77620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861176" y="1338126"/>
            <a:ext cx="7036308" cy="8229600"/>
          </a:xfrm>
          <a:custGeom>
            <a:avLst/>
            <a:gdLst/>
            <a:ahLst/>
            <a:cxnLst/>
            <a:rect r="r" b="b" t="t" l="l"/>
            <a:pathLst>
              <a:path h="8229600" w="7036308">
                <a:moveTo>
                  <a:pt x="0" y="0"/>
                </a:moveTo>
                <a:lnTo>
                  <a:pt x="7036308" y="0"/>
                </a:lnTo>
                <a:lnTo>
                  <a:pt x="7036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5713778" y="9053168"/>
            <a:ext cx="115782" cy="115782"/>
            <a:chOff x="0" y="0"/>
            <a:chExt cx="351698" cy="35169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51698" cy="351698"/>
            </a:xfrm>
            <a:custGeom>
              <a:avLst/>
              <a:gdLst/>
              <a:ahLst/>
              <a:cxnLst/>
              <a:rect r="r" b="b" t="t" l="l"/>
              <a:pathLst>
                <a:path h="351698" w="351698">
                  <a:moveTo>
                    <a:pt x="0" y="0"/>
                  </a:moveTo>
                  <a:lnTo>
                    <a:pt x="351698" y="0"/>
                  </a:lnTo>
                  <a:lnTo>
                    <a:pt x="351698" y="351698"/>
                  </a:lnTo>
                  <a:lnTo>
                    <a:pt x="0" y="351698"/>
                  </a:lnTo>
                  <a:close/>
                </a:path>
              </a:pathLst>
            </a:custGeom>
            <a:solidFill>
              <a:srgbClr val="28272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351698" cy="389798"/>
            </a:xfrm>
            <a:prstGeom prst="rect">
              <a:avLst/>
            </a:prstGeom>
          </p:spPr>
          <p:txBody>
            <a:bodyPr anchor="ctr" rtlCol="false" tIns="2666" lIns="2666" bIns="2666" rIns="2666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274717" y="1028700"/>
            <a:ext cx="1238175" cy="1241152"/>
            <a:chOff x="0" y="0"/>
            <a:chExt cx="1650900" cy="1654870"/>
          </a:xfrm>
        </p:grpSpPr>
        <p:grpSp>
          <p:nvGrpSpPr>
            <p:cNvPr name="Group 15" id="15"/>
            <p:cNvGrpSpPr/>
            <p:nvPr/>
          </p:nvGrpSpPr>
          <p:grpSpPr>
            <a:xfrm rot="-10800000">
              <a:off x="722580" y="0"/>
              <a:ext cx="928320" cy="928320"/>
              <a:chOff x="0" y="0"/>
              <a:chExt cx="1038523" cy="1038523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038523" cy="1038523"/>
              </a:xfrm>
              <a:custGeom>
                <a:avLst/>
                <a:gdLst/>
                <a:ahLst/>
                <a:cxnLst/>
                <a:rect r="r" b="b" t="t" l="l"/>
                <a:pathLst>
                  <a:path h="1038523" w="1038523">
                    <a:moveTo>
                      <a:pt x="0" y="0"/>
                    </a:moveTo>
                    <a:lnTo>
                      <a:pt x="1038523" y="0"/>
                    </a:lnTo>
                    <a:lnTo>
                      <a:pt x="1038523" y="1038523"/>
                    </a:lnTo>
                    <a:lnTo>
                      <a:pt x="0" y="1038523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38100"/>
                <a:ext cx="1038523" cy="1076623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-10800000">
              <a:off x="867392" y="871362"/>
              <a:ext cx="489776" cy="489776"/>
              <a:chOff x="0" y="0"/>
              <a:chExt cx="547919" cy="547919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547919" cy="547919"/>
              </a:xfrm>
              <a:custGeom>
                <a:avLst/>
                <a:gdLst/>
                <a:ahLst/>
                <a:cxnLst/>
                <a:rect r="r" b="b" t="t" l="l"/>
                <a:pathLst>
                  <a:path h="547919" w="547919">
                    <a:moveTo>
                      <a:pt x="0" y="0"/>
                    </a:moveTo>
                    <a:lnTo>
                      <a:pt x="547919" y="0"/>
                    </a:lnTo>
                    <a:lnTo>
                      <a:pt x="547919" y="547919"/>
                    </a:lnTo>
                    <a:lnTo>
                      <a:pt x="0" y="547919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38100"/>
                <a:ext cx="547919" cy="586019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-10800000">
              <a:off x="1412486" y="1416456"/>
              <a:ext cx="238414" cy="238414"/>
              <a:chOff x="0" y="0"/>
              <a:chExt cx="266717" cy="266717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266716" cy="266716"/>
              </a:xfrm>
              <a:custGeom>
                <a:avLst/>
                <a:gdLst/>
                <a:ahLst/>
                <a:cxnLst/>
                <a:rect r="r" b="b" t="t" l="l"/>
                <a:pathLst>
                  <a:path h="266716" w="266716">
                    <a:moveTo>
                      <a:pt x="0" y="0"/>
                    </a:moveTo>
                    <a:lnTo>
                      <a:pt x="266716" y="0"/>
                    </a:lnTo>
                    <a:lnTo>
                      <a:pt x="266716" y="266716"/>
                    </a:lnTo>
                    <a:lnTo>
                      <a:pt x="0" y="266716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38100"/>
                <a:ext cx="266717" cy="304817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-10800000">
              <a:off x="0" y="0"/>
              <a:ext cx="461615" cy="461615"/>
              <a:chOff x="0" y="0"/>
              <a:chExt cx="516414" cy="516414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516414" cy="516414"/>
              </a:xfrm>
              <a:custGeom>
                <a:avLst/>
                <a:gdLst/>
                <a:ahLst/>
                <a:cxnLst/>
                <a:rect r="r" b="b" t="t" l="l"/>
                <a:pathLst>
                  <a:path h="516414" w="516414">
                    <a:moveTo>
                      <a:pt x="0" y="0"/>
                    </a:moveTo>
                    <a:lnTo>
                      <a:pt x="516414" y="0"/>
                    </a:lnTo>
                    <a:lnTo>
                      <a:pt x="516414" y="516414"/>
                    </a:lnTo>
                    <a:lnTo>
                      <a:pt x="0" y="516414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0" y="-38100"/>
                <a:ext cx="516414" cy="554514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-10800000">
              <a:off x="0" y="1361138"/>
              <a:ext cx="293732" cy="293732"/>
              <a:chOff x="0" y="0"/>
              <a:chExt cx="328601" cy="328601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328601" cy="328601"/>
              </a:xfrm>
              <a:custGeom>
                <a:avLst/>
                <a:gdLst/>
                <a:ahLst/>
                <a:cxnLst/>
                <a:rect r="r" b="b" t="t" l="l"/>
                <a:pathLst>
                  <a:path h="328601" w="328601">
                    <a:moveTo>
                      <a:pt x="0" y="0"/>
                    </a:moveTo>
                    <a:lnTo>
                      <a:pt x="328601" y="0"/>
                    </a:lnTo>
                    <a:lnTo>
                      <a:pt x="328601" y="328601"/>
                    </a:lnTo>
                    <a:lnTo>
                      <a:pt x="0" y="328601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-38100"/>
                <a:ext cx="328601" cy="366701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-10800000">
              <a:off x="461615" y="613943"/>
              <a:ext cx="522079" cy="522079"/>
              <a:chOff x="0" y="0"/>
              <a:chExt cx="584055" cy="584055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584055" cy="584055"/>
              </a:xfrm>
              <a:custGeom>
                <a:avLst/>
                <a:gdLst/>
                <a:ahLst/>
                <a:cxnLst/>
                <a:rect r="r" b="b" t="t" l="l"/>
                <a:pathLst>
                  <a:path h="584055" w="584055">
                    <a:moveTo>
                      <a:pt x="0" y="0"/>
                    </a:moveTo>
                    <a:lnTo>
                      <a:pt x="584055" y="0"/>
                    </a:lnTo>
                    <a:lnTo>
                      <a:pt x="584055" y="584055"/>
                    </a:lnTo>
                    <a:lnTo>
                      <a:pt x="0" y="584055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0" y="-38100"/>
                <a:ext cx="584055" cy="622155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-10800000">
              <a:off x="618804" y="464160"/>
              <a:ext cx="314377" cy="314377"/>
              <a:chOff x="0" y="0"/>
              <a:chExt cx="351698" cy="351698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-10800000">
              <a:off x="1042791" y="242607"/>
              <a:ext cx="314377" cy="314377"/>
              <a:chOff x="0" y="0"/>
              <a:chExt cx="351698" cy="351698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9" id="39"/>
            <p:cNvGrpSpPr/>
            <p:nvPr/>
          </p:nvGrpSpPr>
          <p:grpSpPr>
            <a:xfrm rot="-10800000">
              <a:off x="174634" y="242607"/>
              <a:ext cx="314377" cy="314377"/>
              <a:chOff x="0" y="0"/>
              <a:chExt cx="351698" cy="351698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42" id="42"/>
            <p:cNvGrpSpPr/>
            <p:nvPr/>
          </p:nvGrpSpPr>
          <p:grpSpPr>
            <a:xfrm rot="-10800000">
              <a:off x="1186740" y="801873"/>
              <a:ext cx="314377" cy="314377"/>
              <a:chOff x="0" y="0"/>
              <a:chExt cx="351698" cy="351698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45" id="45"/>
          <p:cNvGrpSpPr/>
          <p:nvPr/>
        </p:nvGrpSpPr>
        <p:grpSpPr>
          <a:xfrm rot="0">
            <a:off x="1625745" y="8315842"/>
            <a:ext cx="2454688" cy="719787"/>
            <a:chOff x="0" y="0"/>
            <a:chExt cx="646502" cy="189574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646502" cy="189574"/>
            </a:xfrm>
            <a:custGeom>
              <a:avLst/>
              <a:gdLst/>
              <a:ahLst/>
              <a:cxnLst/>
              <a:rect r="r" b="b" t="t" l="l"/>
              <a:pathLst>
                <a:path h="189574" w="646502">
                  <a:moveTo>
                    <a:pt x="94787" y="0"/>
                  </a:moveTo>
                  <a:lnTo>
                    <a:pt x="551716" y="0"/>
                  </a:lnTo>
                  <a:cubicBezTo>
                    <a:pt x="604065" y="0"/>
                    <a:pt x="646502" y="42437"/>
                    <a:pt x="646502" y="94787"/>
                  </a:cubicBezTo>
                  <a:lnTo>
                    <a:pt x="646502" y="94787"/>
                  </a:lnTo>
                  <a:cubicBezTo>
                    <a:pt x="646502" y="147136"/>
                    <a:pt x="604065" y="189574"/>
                    <a:pt x="551716" y="189574"/>
                  </a:cubicBezTo>
                  <a:lnTo>
                    <a:pt x="94787" y="189574"/>
                  </a:lnTo>
                  <a:cubicBezTo>
                    <a:pt x="42437" y="189574"/>
                    <a:pt x="0" y="147136"/>
                    <a:pt x="0" y="94787"/>
                  </a:cubicBezTo>
                  <a:lnTo>
                    <a:pt x="0" y="94787"/>
                  </a:lnTo>
                  <a:cubicBezTo>
                    <a:pt x="0" y="42437"/>
                    <a:pt x="42437" y="0"/>
                    <a:pt x="947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7" id="47"/>
            <p:cNvSpPr txBox="true"/>
            <p:nvPr/>
          </p:nvSpPr>
          <p:spPr>
            <a:xfrm>
              <a:off x="0" y="-38100"/>
              <a:ext cx="646502" cy="2276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4470958" y="8315842"/>
            <a:ext cx="1214957" cy="719787"/>
            <a:chOff x="0" y="0"/>
            <a:chExt cx="319989" cy="189574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319989" cy="189574"/>
            </a:xfrm>
            <a:custGeom>
              <a:avLst/>
              <a:gdLst/>
              <a:ahLst/>
              <a:cxnLst/>
              <a:rect r="r" b="b" t="t" l="l"/>
              <a:pathLst>
                <a:path h="189574" w="319989">
                  <a:moveTo>
                    <a:pt x="94787" y="0"/>
                  </a:moveTo>
                  <a:lnTo>
                    <a:pt x="225202" y="0"/>
                  </a:lnTo>
                  <a:cubicBezTo>
                    <a:pt x="250341" y="0"/>
                    <a:pt x="274450" y="9986"/>
                    <a:pt x="292226" y="27762"/>
                  </a:cubicBezTo>
                  <a:cubicBezTo>
                    <a:pt x="310002" y="45538"/>
                    <a:pt x="319989" y="69648"/>
                    <a:pt x="319989" y="94787"/>
                  </a:cubicBezTo>
                  <a:lnTo>
                    <a:pt x="319989" y="94787"/>
                  </a:lnTo>
                  <a:cubicBezTo>
                    <a:pt x="319989" y="147136"/>
                    <a:pt x="277551" y="189574"/>
                    <a:pt x="225202" y="189574"/>
                  </a:cubicBezTo>
                  <a:lnTo>
                    <a:pt x="94787" y="189574"/>
                  </a:lnTo>
                  <a:cubicBezTo>
                    <a:pt x="42437" y="189574"/>
                    <a:pt x="0" y="147136"/>
                    <a:pt x="0" y="94787"/>
                  </a:cubicBezTo>
                  <a:lnTo>
                    <a:pt x="0" y="94787"/>
                  </a:lnTo>
                  <a:cubicBezTo>
                    <a:pt x="0" y="42437"/>
                    <a:pt x="42437" y="0"/>
                    <a:pt x="947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0" id="50"/>
            <p:cNvSpPr txBox="true"/>
            <p:nvPr/>
          </p:nvSpPr>
          <p:spPr>
            <a:xfrm>
              <a:off x="0" y="-38100"/>
              <a:ext cx="319989" cy="2276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5940057" y="8315842"/>
            <a:ext cx="1799013" cy="719787"/>
            <a:chOff x="0" y="0"/>
            <a:chExt cx="473814" cy="189574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473814" cy="189574"/>
            </a:xfrm>
            <a:custGeom>
              <a:avLst/>
              <a:gdLst/>
              <a:ahLst/>
              <a:cxnLst/>
              <a:rect r="r" b="b" t="t" l="l"/>
              <a:pathLst>
                <a:path h="189574" w="473814">
                  <a:moveTo>
                    <a:pt x="94787" y="0"/>
                  </a:moveTo>
                  <a:lnTo>
                    <a:pt x="379027" y="0"/>
                  </a:lnTo>
                  <a:cubicBezTo>
                    <a:pt x="404166" y="0"/>
                    <a:pt x="428276" y="9986"/>
                    <a:pt x="446052" y="27762"/>
                  </a:cubicBezTo>
                  <a:cubicBezTo>
                    <a:pt x="463828" y="45538"/>
                    <a:pt x="473814" y="69648"/>
                    <a:pt x="473814" y="94787"/>
                  </a:cubicBezTo>
                  <a:lnTo>
                    <a:pt x="473814" y="94787"/>
                  </a:lnTo>
                  <a:cubicBezTo>
                    <a:pt x="473814" y="147136"/>
                    <a:pt x="431377" y="189574"/>
                    <a:pt x="379027" y="189574"/>
                  </a:cubicBezTo>
                  <a:lnTo>
                    <a:pt x="94787" y="189574"/>
                  </a:lnTo>
                  <a:cubicBezTo>
                    <a:pt x="42437" y="189574"/>
                    <a:pt x="0" y="147136"/>
                    <a:pt x="0" y="94787"/>
                  </a:cubicBezTo>
                  <a:lnTo>
                    <a:pt x="0" y="94787"/>
                  </a:lnTo>
                  <a:cubicBezTo>
                    <a:pt x="0" y="42437"/>
                    <a:pt x="42437" y="0"/>
                    <a:pt x="947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3" id="53"/>
            <p:cNvSpPr txBox="true"/>
            <p:nvPr/>
          </p:nvSpPr>
          <p:spPr>
            <a:xfrm>
              <a:off x="0" y="-38100"/>
              <a:ext cx="473814" cy="2276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1434503" y="9258300"/>
            <a:ext cx="3424898" cy="719787"/>
            <a:chOff x="0" y="0"/>
            <a:chExt cx="902031" cy="189574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902031" cy="189574"/>
            </a:xfrm>
            <a:custGeom>
              <a:avLst/>
              <a:gdLst/>
              <a:ahLst/>
              <a:cxnLst/>
              <a:rect r="r" b="b" t="t" l="l"/>
              <a:pathLst>
                <a:path h="189574" w="902031">
                  <a:moveTo>
                    <a:pt x="94787" y="0"/>
                  </a:moveTo>
                  <a:lnTo>
                    <a:pt x="807244" y="0"/>
                  </a:lnTo>
                  <a:cubicBezTo>
                    <a:pt x="859593" y="0"/>
                    <a:pt x="902031" y="42437"/>
                    <a:pt x="902031" y="94787"/>
                  </a:cubicBezTo>
                  <a:lnTo>
                    <a:pt x="902031" y="94787"/>
                  </a:lnTo>
                  <a:cubicBezTo>
                    <a:pt x="902031" y="119926"/>
                    <a:pt x="892044" y="144035"/>
                    <a:pt x="874268" y="161811"/>
                  </a:cubicBezTo>
                  <a:cubicBezTo>
                    <a:pt x="856492" y="179587"/>
                    <a:pt x="832383" y="189574"/>
                    <a:pt x="807244" y="189574"/>
                  </a:cubicBezTo>
                  <a:lnTo>
                    <a:pt x="94787" y="189574"/>
                  </a:lnTo>
                  <a:cubicBezTo>
                    <a:pt x="42437" y="189574"/>
                    <a:pt x="0" y="147136"/>
                    <a:pt x="0" y="94787"/>
                  </a:cubicBezTo>
                  <a:lnTo>
                    <a:pt x="0" y="94787"/>
                  </a:lnTo>
                  <a:cubicBezTo>
                    <a:pt x="0" y="42437"/>
                    <a:pt x="42437" y="0"/>
                    <a:pt x="947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6" id="56"/>
            <p:cNvSpPr txBox="true"/>
            <p:nvPr/>
          </p:nvSpPr>
          <p:spPr>
            <a:xfrm>
              <a:off x="0" y="-38100"/>
              <a:ext cx="902031" cy="2276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7" id="57"/>
          <p:cNvSpPr txBox="true"/>
          <p:nvPr/>
        </p:nvSpPr>
        <p:spPr>
          <a:xfrm rot="-5400000">
            <a:off x="-3361855" y="5039194"/>
            <a:ext cx="766668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spc="594">
                <a:solidFill>
                  <a:srgbClr val="282729"/>
                </a:solidFill>
                <a:latin typeface="FS Gravity"/>
                <a:ea typeface="FS Gravity"/>
                <a:cs typeface="FS Gravity"/>
                <a:sym typeface="FS Gravity"/>
              </a:rPr>
              <a:t>www.reallygreatsite.com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1979346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TENTANG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3833096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MANFAAT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5685915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POTENSI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1979346" y="8363467"/>
            <a:ext cx="173690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MASA DEPAN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4649907" y="8440785"/>
            <a:ext cx="85292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AI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6011365" y="8440785"/>
            <a:ext cx="153450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ROBOTIKA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1581647" y="9383243"/>
            <a:ext cx="309674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KEMAJUAN TEKNOLOGI</a:t>
            </a:r>
          </a:p>
        </p:txBody>
      </p:sp>
      <p:sp>
        <p:nvSpPr>
          <p:cNvPr name="AutoShape 65" id="65"/>
          <p:cNvSpPr/>
          <p:nvPr/>
        </p:nvSpPr>
        <p:spPr>
          <a:xfrm flipV="true">
            <a:off x="7281756" y="1047750"/>
            <a:ext cx="5108364" cy="0"/>
          </a:xfrm>
          <a:prstGeom prst="line">
            <a:avLst/>
          </a:prstGeom>
          <a:ln cap="flat" w="38100">
            <a:solidFill>
              <a:srgbClr val="F8AAC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6" id="66"/>
          <p:cNvSpPr/>
          <p:nvPr/>
        </p:nvSpPr>
        <p:spPr>
          <a:xfrm flipH="false" flipV="false" rot="2937845">
            <a:off x="7878702" y="8071214"/>
            <a:ext cx="679755" cy="679755"/>
          </a:xfrm>
          <a:custGeom>
            <a:avLst/>
            <a:gdLst/>
            <a:ahLst/>
            <a:cxnLst/>
            <a:rect r="r" b="b" t="t" l="l"/>
            <a:pathLst>
              <a:path h="679755" w="679755">
                <a:moveTo>
                  <a:pt x="0" y="0"/>
                </a:moveTo>
                <a:lnTo>
                  <a:pt x="679754" y="0"/>
                </a:lnTo>
                <a:lnTo>
                  <a:pt x="679754" y="679755"/>
                </a:lnTo>
                <a:lnTo>
                  <a:pt x="0" y="67975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7" id="67"/>
          <p:cNvSpPr txBox="true"/>
          <p:nvPr/>
        </p:nvSpPr>
        <p:spPr>
          <a:xfrm rot="0">
            <a:off x="1547185" y="1441840"/>
            <a:ext cx="10584756" cy="2633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20"/>
              </a:lnSpc>
            </a:pPr>
            <a:r>
              <a:rPr lang="en-US" sz="508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“PERHITUNGAN MANUAL &amp; SOURCODE’’</a:t>
            </a:r>
          </a:p>
          <a:p>
            <a:pPr algn="l">
              <a:lnSpc>
                <a:spcPts val="6000"/>
              </a:lnSpc>
            </a:pPr>
          </a:p>
        </p:txBody>
      </p:sp>
      <p:sp>
        <p:nvSpPr>
          <p:cNvPr name="TextBox 68" id="68"/>
          <p:cNvSpPr txBox="true"/>
          <p:nvPr/>
        </p:nvSpPr>
        <p:spPr>
          <a:xfrm rot="0">
            <a:off x="1547185" y="3339570"/>
            <a:ext cx="10584756" cy="146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RIKI RAMADAN 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221011401392</a:t>
            </a:r>
          </a:p>
        </p:txBody>
      </p:sp>
      <p:sp>
        <p:nvSpPr>
          <p:cNvPr name="TextBox 69" id="69"/>
          <p:cNvSpPr txBox="true"/>
          <p:nvPr/>
        </p:nvSpPr>
        <p:spPr>
          <a:xfrm rot="0">
            <a:off x="1082736" y="6567052"/>
            <a:ext cx="8852892" cy="1663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https://github.com/RikiRamadan12/RIKIRAMADAN_</a:t>
            </a:r>
          </a:p>
          <a:p>
            <a:pPr algn="just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TUGAS_FUZZY_221011401392_05TPLM007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70" id="70"/>
          <p:cNvSpPr txBox="true"/>
          <p:nvPr/>
        </p:nvSpPr>
        <p:spPr>
          <a:xfrm rot="0">
            <a:off x="1082736" y="6053337"/>
            <a:ext cx="263351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LINK GITHUB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7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929844" y="6129198"/>
            <a:ext cx="11081623" cy="10074203"/>
          </a:xfrm>
          <a:custGeom>
            <a:avLst/>
            <a:gdLst/>
            <a:ahLst/>
            <a:cxnLst/>
            <a:rect r="r" b="b" t="t" l="l"/>
            <a:pathLst>
              <a:path h="10074203" w="11081623">
                <a:moveTo>
                  <a:pt x="0" y="0"/>
                </a:moveTo>
                <a:lnTo>
                  <a:pt x="11081623" y="0"/>
                </a:lnTo>
                <a:lnTo>
                  <a:pt x="11081623" y="10074203"/>
                </a:lnTo>
                <a:lnTo>
                  <a:pt x="0" y="100742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30432" y="1047750"/>
            <a:ext cx="5596455" cy="8190317"/>
            <a:chOff x="0" y="0"/>
            <a:chExt cx="7461939" cy="10920423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0" t="1247" r="0" b="1247"/>
            <a:stretch>
              <a:fillRect/>
            </a:stretch>
          </p:blipFill>
          <p:spPr>
            <a:xfrm flipH="false" flipV="false">
              <a:off x="0" y="0"/>
              <a:ext cx="7461939" cy="10920423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6675529" y="7534017"/>
            <a:ext cx="1097772" cy="1903266"/>
            <a:chOff x="0" y="0"/>
            <a:chExt cx="289125" cy="5012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89125" cy="501272"/>
            </a:xfrm>
            <a:custGeom>
              <a:avLst/>
              <a:gdLst/>
              <a:ahLst/>
              <a:cxnLst/>
              <a:rect r="r" b="b" t="t" l="l"/>
              <a:pathLst>
                <a:path h="501272" w="289125">
                  <a:moveTo>
                    <a:pt x="0" y="0"/>
                  </a:moveTo>
                  <a:lnTo>
                    <a:pt x="289125" y="0"/>
                  </a:lnTo>
                  <a:lnTo>
                    <a:pt x="289125" y="501272"/>
                  </a:lnTo>
                  <a:lnTo>
                    <a:pt x="0" y="501272"/>
                  </a:lnTo>
                  <a:close/>
                </a:path>
              </a:pathLst>
            </a:custGeom>
            <a:solidFill>
              <a:srgbClr val="28272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89125" cy="5393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1028700" cy="10287000"/>
            <a:chOff x="0" y="0"/>
            <a:chExt cx="270933" cy="27093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0933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BB7DF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288098" y="1028700"/>
            <a:ext cx="452505" cy="301481"/>
          </a:xfrm>
          <a:custGeom>
            <a:avLst/>
            <a:gdLst/>
            <a:ahLst/>
            <a:cxnLst/>
            <a:rect r="r" b="b" t="t" l="l"/>
            <a:pathLst>
              <a:path h="301481" w="452505">
                <a:moveTo>
                  <a:pt x="0" y="0"/>
                </a:moveTo>
                <a:lnTo>
                  <a:pt x="452504" y="0"/>
                </a:lnTo>
                <a:lnTo>
                  <a:pt x="452504" y="301481"/>
                </a:lnTo>
                <a:lnTo>
                  <a:pt x="0" y="3014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-5400000">
            <a:off x="6676671" y="7532874"/>
            <a:ext cx="950215" cy="952500"/>
            <a:chOff x="0" y="0"/>
            <a:chExt cx="1266953" cy="1270000"/>
          </a:xfrm>
        </p:grpSpPr>
        <p:grpSp>
          <p:nvGrpSpPr>
            <p:cNvPr name="Group 13" id="13"/>
            <p:cNvGrpSpPr/>
            <p:nvPr/>
          </p:nvGrpSpPr>
          <p:grpSpPr>
            <a:xfrm rot="-10800000">
              <a:off x="554531" y="0"/>
              <a:ext cx="712422" cy="712422"/>
              <a:chOff x="0" y="0"/>
              <a:chExt cx="1038523" cy="1038523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038523" cy="1038523"/>
              </a:xfrm>
              <a:custGeom>
                <a:avLst/>
                <a:gdLst/>
                <a:ahLst/>
                <a:cxnLst/>
                <a:rect r="r" b="b" t="t" l="l"/>
                <a:pathLst>
                  <a:path h="1038523" w="1038523">
                    <a:moveTo>
                      <a:pt x="0" y="0"/>
                    </a:moveTo>
                    <a:lnTo>
                      <a:pt x="1038523" y="0"/>
                    </a:lnTo>
                    <a:lnTo>
                      <a:pt x="1038523" y="1038523"/>
                    </a:lnTo>
                    <a:lnTo>
                      <a:pt x="0" y="1038523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38100"/>
                <a:ext cx="1038523" cy="1076623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-10800000">
              <a:off x="665664" y="668711"/>
              <a:ext cx="375870" cy="375870"/>
              <a:chOff x="0" y="0"/>
              <a:chExt cx="547919" cy="547919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547919" cy="547919"/>
              </a:xfrm>
              <a:custGeom>
                <a:avLst/>
                <a:gdLst/>
                <a:ahLst/>
                <a:cxnLst/>
                <a:rect r="r" b="b" t="t" l="l"/>
                <a:pathLst>
                  <a:path h="547919" w="547919">
                    <a:moveTo>
                      <a:pt x="0" y="0"/>
                    </a:moveTo>
                    <a:lnTo>
                      <a:pt x="547919" y="0"/>
                    </a:lnTo>
                    <a:lnTo>
                      <a:pt x="547919" y="547919"/>
                    </a:lnTo>
                    <a:lnTo>
                      <a:pt x="0" y="547919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38100"/>
                <a:ext cx="547919" cy="586019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-10800000">
              <a:off x="1083987" y="1087034"/>
              <a:ext cx="182966" cy="182966"/>
              <a:chOff x="0" y="0"/>
              <a:chExt cx="266717" cy="266717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266716" cy="266716"/>
              </a:xfrm>
              <a:custGeom>
                <a:avLst/>
                <a:gdLst/>
                <a:ahLst/>
                <a:cxnLst/>
                <a:rect r="r" b="b" t="t" l="l"/>
                <a:pathLst>
                  <a:path h="266716" w="266716">
                    <a:moveTo>
                      <a:pt x="0" y="0"/>
                    </a:moveTo>
                    <a:lnTo>
                      <a:pt x="266716" y="0"/>
                    </a:lnTo>
                    <a:lnTo>
                      <a:pt x="266716" y="266716"/>
                    </a:lnTo>
                    <a:lnTo>
                      <a:pt x="0" y="266716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38100"/>
                <a:ext cx="266717" cy="304817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-10800000">
              <a:off x="0" y="0"/>
              <a:ext cx="354258" cy="354258"/>
              <a:chOff x="0" y="0"/>
              <a:chExt cx="516414" cy="516414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516414" cy="516414"/>
              </a:xfrm>
              <a:custGeom>
                <a:avLst/>
                <a:gdLst/>
                <a:ahLst/>
                <a:cxnLst/>
                <a:rect r="r" b="b" t="t" l="l"/>
                <a:pathLst>
                  <a:path h="516414" w="516414">
                    <a:moveTo>
                      <a:pt x="0" y="0"/>
                    </a:moveTo>
                    <a:lnTo>
                      <a:pt x="516414" y="0"/>
                    </a:lnTo>
                    <a:lnTo>
                      <a:pt x="516414" y="516414"/>
                    </a:lnTo>
                    <a:lnTo>
                      <a:pt x="0" y="516414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38100"/>
                <a:ext cx="516414" cy="554514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-10800000">
              <a:off x="0" y="1044581"/>
              <a:ext cx="225419" cy="225419"/>
              <a:chOff x="0" y="0"/>
              <a:chExt cx="328601" cy="328601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328601" cy="328601"/>
              </a:xfrm>
              <a:custGeom>
                <a:avLst/>
                <a:gdLst/>
                <a:ahLst/>
                <a:cxnLst/>
                <a:rect r="r" b="b" t="t" l="l"/>
                <a:pathLst>
                  <a:path h="328601" w="328601">
                    <a:moveTo>
                      <a:pt x="0" y="0"/>
                    </a:moveTo>
                    <a:lnTo>
                      <a:pt x="328601" y="0"/>
                    </a:lnTo>
                    <a:lnTo>
                      <a:pt x="328601" y="328601"/>
                    </a:lnTo>
                    <a:lnTo>
                      <a:pt x="0" y="328601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38100"/>
                <a:ext cx="328601" cy="366701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8" id="28"/>
            <p:cNvGrpSpPr/>
            <p:nvPr/>
          </p:nvGrpSpPr>
          <p:grpSpPr>
            <a:xfrm rot="-10800000">
              <a:off x="354258" y="471159"/>
              <a:ext cx="400660" cy="400660"/>
              <a:chOff x="0" y="0"/>
              <a:chExt cx="584055" cy="584055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584055" cy="584055"/>
              </a:xfrm>
              <a:custGeom>
                <a:avLst/>
                <a:gdLst/>
                <a:ahLst/>
                <a:cxnLst/>
                <a:rect r="r" b="b" t="t" l="l"/>
                <a:pathLst>
                  <a:path h="584055" w="584055">
                    <a:moveTo>
                      <a:pt x="0" y="0"/>
                    </a:moveTo>
                    <a:lnTo>
                      <a:pt x="584055" y="0"/>
                    </a:lnTo>
                    <a:lnTo>
                      <a:pt x="584055" y="584055"/>
                    </a:lnTo>
                    <a:lnTo>
                      <a:pt x="0" y="584055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38100"/>
                <a:ext cx="584055" cy="622155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-10800000">
              <a:off x="474890" y="356211"/>
              <a:ext cx="241263" cy="241263"/>
              <a:chOff x="0" y="0"/>
              <a:chExt cx="351698" cy="351698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-10800000">
              <a:off x="800271" y="186184"/>
              <a:ext cx="241263" cy="241263"/>
              <a:chOff x="0" y="0"/>
              <a:chExt cx="351698" cy="351698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7" id="37"/>
            <p:cNvGrpSpPr/>
            <p:nvPr/>
          </p:nvGrpSpPr>
          <p:grpSpPr>
            <a:xfrm rot="-10800000">
              <a:off x="134020" y="186184"/>
              <a:ext cx="241263" cy="241263"/>
              <a:chOff x="0" y="0"/>
              <a:chExt cx="351698" cy="351698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39" id="39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40" id="40"/>
            <p:cNvGrpSpPr/>
            <p:nvPr/>
          </p:nvGrpSpPr>
          <p:grpSpPr>
            <a:xfrm rot="-10800000">
              <a:off x="910742" y="615383"/>
              <a:ext cx="241263" cy="241263"/>
              <a:chOff x="0" y="0"/>
              <a:chExt cx="351698" cy="351698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4657" lIns="4657" bIns="4657" rIns="4657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Freeform 43" id="43"/>
          <p:cNvSpPr/>
          <p:nvPr/>
        </p:nvSpPr>
        <p:spPr>
          <a:xfrm flipH="false" flipV="false" rot="0">
            <a:off x="13826232" y="-3800137"/>
            <a:ext cx="11081623" cy="10074203"/>
          </a:xfrm>
          <a:custGeom>
            <a:avLst/>
            <a:gdLst/>
            <a:ahLst/>
            <a:cxnLst/>
            <a:rect r="r" b="b" t="t" l="l"/>
            <a:pathLst>
              <a:path h="10074203" w="11081623">
                <a:moveTo>
                  <a:pt x="0" y="0"/>
                </a:moveTo>
                <a:lnTo>
                  <a:pt x="11081623" y="0"/>
                </a:lnTo>
                <a:lnTo>
                  <a:pt x="11081623" y="10074202"/>
                </a:lnTo>
                <a:lnTo>
                  <a:pt x="0" y="100742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4" id="44"/>
          <p:cNvGrpSpPr/>
          <p:nvPr/>
        </p:nvGrpSpPr>
        <p:grpSpPr>
          <a:xfrm rot="0">
            <a:off x="16989158" y="9039113"/>
            <a:ext cx="180095" cy="180095"/>
            <a:chOff x="0" y="0"/>
            <a:chExt cx="73603" cy="73603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73603" cy="73603"/>
            </a:xfrm>
            <a:custGeom>
              <a:avLst/>
              <a:gdLst/>
              <a:ahLst/>
              <a:cxnLst/>
              <a:rect r="r" b="b" t="t" l="l"/>
              <a:pathLst>
                <a:path h="73603" w="73603">
                  <a:moveTo>
                    <a:pt x="0" y="0"/>
                  </a:moveTo>
                  <a:lnTo>
                    <a:pt x="73603" y="0"/>
                  </a:lnTo>
                  <a:lnTo>
                    <a:pt x="73603" y="73603"/>
                  </a:lnTo>
                  <a:lnTo>
                    <a:pt x="0" y="73603"/>
                  </a:lnTo>
                  <a:close/>
                </a:path>
              </a:pathLst>
            </a:custGeom>
            <a:solidFill>
              <a:srgbClr val="F8AACF"/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38100"/>
              <a:ext cx="73603" cy="111703"/>
            </a:xfrm>
            <a:prstGeom prst="rect">
              <a:avLst/>
            </a:prstGeom>
          </p:spPr>
          <p:txBody>
            <a:bodyPr anchor="ctr" rtlCol="false" tIns="32017" lIns="32017" bIns="32017" rIns="32017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17079205" y="8933458"/>
            <a:ext cx="180095" cy="180095"/>
            <a:chOff x="0" y="0"/>
            <a:chExt cx="73603" cy="73603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73603" cy="73603"/>
            </a:xfrm>
            <a:custGeom>
              <a:avLst/>
              <a:gdLst/>
              <a:ahLst/>
              <a:cxnLst/>
              <a:rect r="r" b="b" t="t" l="l"/>
              <a:pathLst>
                <a:path h="73603" w="73603">
                  <a:moveTo>
                    <a:pt x="0" y="0"/>
                  </a:moveTo>
                  <a:lnTo>
                    <a:pt x="73603" y="0"/>
                  </a:lnTo>
                  <a:lnTo>
                    <a:pt x="73603" y="73603"/>
                  </a:lnTo>
                  <a:lnTo>
                    <a:pt x="0" y="73603"/>
                  </a:lnTo>
                  <a:close/>
                </a:path>
              </a:pathLst>
            </a:custGeom>
            <a:solidFill>
              <a:srgbClr val="F8AACF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38100"/>
              <a:ext cx="73603" cy="111703"/>
            </a:xfrm>
            <a:prstGeom prst="rect">
              <a:avLst/>
            </a:prstGeom>
          </p:spPr>
          <p:txBody>
            <a:bodyPr anchor="ctr" rtlCol="false" tIns="32017" lIns="32017" bIns="32017" rIns="32017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0" id="50"/>
          <p:cNvSpPr txBox="true"/>
          <p:nvPr/>
        </p:nvSpPr>
        <p:spPr>
          <a:xfrm rot="0">
            <a:off x="171450" y="136706"/>
            <a:ext cx="7855832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40"/>
              </a:lnSpc>
              <a:spcBef>
                <a:spcPct val="0"/>
              </a:spcBef>
            </a:pPr>
            <a:r>
              <a:rPr lang="en-US" sz="6000" strike="noStrike" u="none">
                <a:solidFill>
                  <a:srgbClr val="FFFFFF"/>
                </a:solidFill>
                <a:latin typeface="Was Gayji NP"/>
                <a:ea typeface="Was Gayji NP"/>
                <a:cs typeface="Was Gayji NP"/>
                <a:sym typeface="Was Gayji NP"/>
              </a:rPr>
              <a:t>KECERDASAN BUATAN</a:t>
            </a:r>
          </a:p>
        </p:txBody>
      </p:sp>
      <p:sp>
        <p:nvSpPr>
          <p:cNvPr name="AutoShape 51" id="51"/>
          <p:cNvSpPr/>
          <p:nvPr/>
        </p:nvSpPr>
        <p:spPr>
          <a:xfrm flipV="true">
            <a:off x="13441078" y="1047750"/>
            <a:ext cx="3818222" cy="0"/>
          </a:xfrm>
          <a:prstGeom prst="line">
            <a:avLst/>
          </a:prstGeom>
          <a:ln cap="flat" w="38100">
            <a:solidFill>
              <a:srgbClr val="F8AAC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2" id="52"/>
          <p:cNvGrpSpPr/>
          <p:nvPr/>
        </p:nvGrpSpPr>
        <p:grpSpPr>
          <a:xfrm rot="0">
            <a:off x="1761436" y="853341"/>
            <a:ext cx="1221495" cy="2132360"/>
            <a:chOff x="0" y="0"/>
            <a:chExt cx="321711" cy="561609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321711" cy="561609"/>
            </a:xfrm>
            <a:custGeom>
              <a:avLst/>
              <a:gdLst/>
              <a:ahLst/>
              <a:cxnLst/>
              <a:rect r="r" b="b" t="t" l="l"/>
              <a:pathLst>
                <a:path h="561609" w="321711">
                  <a:moveTo>
                    <a:pt x="0" y="0"/>
                  </a:moveTo>
                  <a:lnTo>
                    <a:pt x="321711" y="0"/>
                  </a:lnTo>
                  <a:lnTo>
                    <a:pt x="321711" y="561609"/>
                  </a:lnTo>
                  <a:lnTo>
                    <a:pt x="0" y="561609"/>
                  </a:lnTo>
                  <a:close/>
                </a:path>
              </a:pathLst>
            </a:custGeom>
            <a:solidFill>
              <a:srgbClr val="282729"/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0" y="-38100"/>
              <a:ext cx="321711" cy="5997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2030432" y="2035487"/>
            <a:ext cx="952500" cy="950215"/>
            <a:chOff x="0" y="0"/>
            <a:chExt cx="1270000" cy="1266953"/>
          </a:xfrm>
        </p:grpSpPr>
        <p:grpSp>
          <p:nvGrpSpPr>
            <p:cNvPr name="Group 56" id="56"/>
            <p:cNvGrpSpPr/>
            <p:nvPr/>
          </p:nvGrpSpPr>
          <p:grpSpPr>
            <a:xfrm rot="-5400000">
              <a:off x="557578" y="554531"/>
              <a:ext cx="712422" cy="712422"/>
              <a:chOff x="0" y="0"/>
              <a:chExt cx="1038523" cy="1038523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1038523" cy="1038523"/>
              </a:xfrm>
              <a:custGeom>
                <a:avLst/>
                <a:gdLst/>
                <a:ahLst/>
                <a:cxnLst/>
                <a:rect r="r" b="b" t="t" l="l"/>
                <a:pathLst>
                  <a:path h="1038523" w="1038523">
                    <a:moveTo>
                      <a:pt x="0" y="0"/>
                    </a:moveTo>
                    <a:lnTo>
                      <a:pt x="1038523" y="0"/>
                    </a:lnTo>
                    <a:lnTo>
                      <a:pt x="1038523" y="1038523"/>
                    </a:lnTo>
                    <a:lnTo>
                      <a:pt x="0" y="1038523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58" id="58"/>
              <p:cNvSpPr txBox="true"/>
              <p:nvPr/>
            </p:nvSpPr>
            <p:spPr>
              <a:xfrm>
                <a:off x="0" y="-38100"/>
                <a:ext cx="1038523" cy="1076623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59" id="59"/>
            <p:cNvGrpSpPr/>
            <p:nvPr/>
          </p:nvGrpSpPr>
          <p:grpSpPr>
            <a:xfrm rot="-5400000">
              <a:off x="225419" y="665664"/>
              <a:ext cx="375870" cy="375870"/>
              <a:chOff x="0" y="0"/>
              <a:chExt cx="547919" cy="547919"/>
            </a:xfrm>
          </p:grpSpPr>
          <p:sp>
            <p:nvSpPr>
              <p:cNvPr name="Freeform 60" id="60"/>
              <p:cNvSpPr/>
              <p:nvPr/>
            </p:nvSpPr>
            <p:spPr>
              <a:xfrm flipH="false" flipV="false" rot="0">
                <a:off x="0" y="0"/>
                <a:ext cx="547919" cy="547919"/>
              </a:xfrm>
              <a:custGeom>
                <a:avLst/>
                <a:gdLst/>
                <a:ahLst/>
                <a:cxnLst/>
                <a:rect r="r" b="b" t="t" l="l"/>
                <a:pathLst>
                  <a:path h="547919" w="547919">
                    <a:moveTo>
                      <a:pt x="0" y="0"/>
                    </a:moveTo>
                    <a:lnTo>
                      <a:pt x="547919" y="0"/>
                    </a:lnTo>
                    <a:lnTo>
                      <a:pt x="547919" y="547919"/>
                    </a:lnTo>
                    <a:lnTo>
                      <a:pt x="0" y="547919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61" id="61"/>
              <p:cNvSpPr txBox="true"/>
              <p:nvPr/>
            </p:nvSpPr>
            <p:spPr>
              <a:xfrm>
                <a:off x="0" y="-38100"/>
                <a:ext cx="547919" cy="586019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2" id="62"/>
            <p:cNvGrpSpPr/>
            <p:nvPr/>
          </p:nvGrpSpPr>
          <p:grpSpPr>
            <a:xfrm rot="-5400000">
              <a:off x="0" y="1083987"/>
              <a:ext cx="182966" cy="182966"/>
              <a:chOff x="0" y="0"/>
              <a:chExt cx="266717" cy="266717"/>
            </a:xfrm>
          </p:grpSpPr>
          <p:sp>
            <p:nvSpPr>
              <p:cNvPr name="Freeform 63" id="63"/>
              <p:cNvSpPr/>
              <p:nvPr/>
            </p:nvSpPr>
            <p:spPr>
              <a:xfrm flipH="false" flipV="false" rot="0">
                <a:off x="0" y="0"/>
                <a:ext cx="266716" cy="266716"/>
              </a:xfrm>
              <a:custGeom>
                <a:avLst/>
                <a:gdLst/>
                <a:ahLst/>
                <a:cxnLst/>
                <a:rect r="r" b="b" t="t" l="l"/>
                <a:pathLst>
                  <a:path h="266716" w="266716">
                    <a:moveTo>
                      <a:pt x="0" y="0"/>
                    </a:moveTo>
                    <a:lnTo>
                      <a:pt x="266716" y="0"/>
                    </a:lnTo>
                    <a:lnTo>
                      <a:pt x="266716" y="266716"/>
                    </a:lnTo>
                    <a:lnTo>
                      <a:pt x="0" y="266716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64" id="64"/>
              <p:cNvSpPr txBox="true"/>
              <p:nvPr/>
            </p:nvSpPr>
            <p:spPr>
              <a:xfrm>
                <a:off x="0" y="-38100"/>
                <a:ext cx="266717" cy="304817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5" id="65"/>
            <p:cNvGrpSpPr/>
            <p:nvPr/>
          </p:nvGrpSpPr>
          <p:grpSpPr>
            <a:xfrm rot="-5400000">
              <a:off x="915742" y="0"/>
              <a:ext cx="354258" cy="354258"/>
              <a:chOff x="0" y="0"/>
              <a:chExt cx="516414" cy="516414"/>
            </a:xfrm>
          </p:grpSpPr>
          <p:sp>
            <p:nvSpPr>
              <p:cNvPr name="Freeform 66" id="66"/>
              <p:cNvSpPr/>
              <p:nvPr/>
            </p:nvSpPr>
            <p:spPr>
              <a:xfrm flipH="false" flipV="false" rot="0">
                <a:off x="0" y="0"/>
                <a:ext cx="516414" cy="516414"/>
              </a:xfrm>
              <a:custGeom>
                <a:avLst/>
                <a:gdLst/>
                <a:ahLst/>
                <a:cxnLst/>
                <a:rect r="r" b="b" t="t" l="l"/>
                <a:pathLst>
                  <a:path h="516414" w="516414">
                    <a:moveTo>
                      <a:pt x="0" y="0"/>
                    </a:moveTo>
                    <a:lnTo>
                      <a:pt x="516414" y="0"/>
                    </a:lnTo>
                    <a:lnTo>
                      <a:pt x="516414" y="516414"/>
                    </a:lnTo>
                    <a:lnTo>
                      <a:pt x="0" y="516414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67" id="67"/>
              <p:cNvSpPr txBox="true"/>
              <p:nvPr/>
            </p:nvSpPr>
            <p:spPr>
              <a:xfrm>
                <a:off x="0" y="-38100"/>
                <a:ext cx="516414" cy="554514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8" id="68"/>
            <p:cNvGrpSpPr/>
            <p:nvPr/>
          </p:nvGrpSpPr>
          <p:grpSpPr>
            <a:xfrm rot="-5400000">
              <a:off x="0" y="0"/>
              <a:ext cx="225419" cy="225419"/>
              <a:chOff x="0" y="0"/>
              <a:chExt cx="328601" cy="328601"/>
            </a:xfrm>
          </p:grpSpPr>
          <p:sp>
            <p:nvSpPr>
              <p:cNvPr name="Freeform 69" id="69"/>
              <p:cNvSpPr/>
              <p:nvPr/>
            </p:nvSpPr>
            <p:spPr>
              <a:xfrm flipH="false" flipV="false" rot="0">
                <a:off x="0" y="0"/>
                <a:ext cx="328601" cy="328601"/>
              </a:xfrm>
              <a:custGeom>
                <a:avLst/>
                <a:gdLst/>
                <a:ahLst/>
                <a:cxnLst/>
                <a:rect r="r" b="b" t="t" l="l"/>
                <a:pathLst>
                  <a:path h="328601" w="328601">
                    <a:moveTo>
                      <a:pt x="0" y="0"/>
                    </a:moveTo>
                    <a:lnTo>
                      <a:pt x="328601" y="0"/>
                    </a:lnTo>
                    <a:lnTo>
                      <a:pt x="328601" y="328601"/>
                    </a:lnTo>
                    <a:lnTo>
                      <a:pt x="0" y="328601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70" id="70"/>
              <p:cNvSpPr txBox="true"/>
              <p:nvPr/>
            </p:nvSpPr>
            <p:spPr>
              <a:xfrm>
                <a:off x="0" y="-38100"/>
                <a:ext cx="328601" cy="366701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71" id="71"/>
            <p:cNvGrpSpPr/>
            <p:nvPr/>
          </p:nvGrpSpPr>
          <p:grpSpPr>
            <a:xfrm rot="-5400000">
              <a:off x="398181" y="354258"/>
              <a:ext cx="400660" cy="400660"/>
              <a:chOff x="0" y="0"/>
              <a:chExt cx="584055" cy="584055"/>
            </a:xfrm>
          </p:grpSpPr>
          <p:sp>
            <p:nvSpPr>
              <p:cNvPr name="Freeform 72" id="72"/>
              <p:cNvSpPr/>
              <p:nvPr/>
            </p:nvSpPr>
            <p:spPr>
              <a:xfrm flipH="false" flipV="false" rot="0">
                <a:off x="0" y="0"/>
                <a:ext cx="584055" cy="584055"/>
              </a:xfrm>
              <a:custGeom>
                <a:avLst/>
                <a:gdLst/>
                <a:ahLst/>
                <a:cxnLst/>
                <a:rect r="r" b="b" t="t" l="l"/>
                <a:pathLst>
                  <a:path h="584055" w="584055">
                    <a:moveTo>
                      <a:pt x="0" y="0"/>
                    </a:moveTo>
                    <a:lnTo>
                      <a:pt x="584055" y="0"/>
                    </a:lnTo>
                    <a:lnTo>
                      <a:pt x="584055" y="584055"/>
                    </a:lnTo>
                    <a:lnTo>
                      <a:pt x="0" y="584055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73" id="73"/>
              <p:cNvSpPr txBox="true"/>
              <p:nvPr/>
            </p:nvSpPr>
            <p:spPr>
              <a:xfrm>
                <a:off x="0" y="-38100"/>
                <a:ext cx="584055" cy="622155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74" id="74"/>
            <p:cNvGrpSpPr/>
            <p:nvPr/>
          </p:nvGrpSpPr>
          <p:grpSpPr>
            <a:xfrm rot="-5400000">
              <a:off x="672525" y="474890"/>
              <a:ext cx="241263" cy="241263"/>
              <a:chOff x="0" y="0"/>
              <a:chExt cx="351698" cy="351698"/>
            </a:xfrm>
          </p:grpSpPr>
          <p:sp>
            <p:nvSpPr>
              <p:cNvPr name="Freeform 75" id="75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76" id="76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77" id="77"/>
            <p:cNvGrpSpPr/>
            <p:nvPr/>
          </p:nvGrpSpPr>
          <p:grpSpPr>
            <a:xfrm rot="-5400000">
              <a:off x="842552" y="800271"/>
              <a:ext cx="241263" cy="241263"/>
              <a:chOff x="0" y="0"/>
              <a:chExt cx="351698" cy="351698"/>
            </a:xfrm>
          </p:grpSpPr>
          <p:sp>
            <p:nvSpPr>
              <p:cNvPr name="Freeform 78" id="78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79" id="79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80" id="80"/>
            <p:cNvGrpSpPr/>
            <p:nvPr/>
          </p:nvGrpSpPr>
          <p:grpSpPr>
            <a:xfrm rot="-5400000">
              <a:off x="842552" y="134020"/>
              <a:ext cx="241263" cy="241263"/>
              <a:chOff x="0" y="0"/>
              <a:chExt cx="351698" cy="351698"/>
            </a:xfrm>
          </p:grpSpPr>
          <p:sp>
            <p:nvSpPr>
              <p:cNvPr name="Freeform 81" id="81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82" id="82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83" id="83"/>
            <p:cNvGrpSpPr/>
            <p:nvPr/>
          </p:nvGrpSpPr>
          <p:grpSpPr>
            <a:xfrm rot="-5400000">
              <a:off x="413354" y="910742"/>
              <a:ext cx="241263" cy="241263"/>
              <a:chOff x="0" y="0"/>
              <a:chExt cx="351698" cy="351698"/>
            </a:xfrm>
          </p:grpSpPr>
          <p:sp>
            <p:nvSpPr>
              <p:cNvPr name="Freeform 84" id="84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85" id="85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Freeform 86" id="86"/>
          <p:cNvSpPr/>
          <p:nvPr/>
        </p:nvSpPr>
        <p:spPr>
          <a:xfrm flipH="false" flipV="false" rot="0">
            <a:off x="8146890" y="1591615"/>
            <a:ext cx="9631504" cy="7120124"/>
          </a:xfrm>
          <a:custGeom>
            <a:avLst/>
            <a:gdLst/>
            <a:ahLst/>
            <a:cxnLst/>
            <a:rect r="r" b="b" t="t" l="l"/>
            <a:pathLst>
              <a:path h="7120124" w="9631504">
                <a:moveTo>
                  <a:pt x="0" y="0"/>
                </a:moveTo>
                <a:lnTo>
                  <a:pt x="9631504" y="0"/>
                </a:lnTo>
                <a:lnTo>
                  <a:pt x="9631504" y="7120123"/>
                </a:lnTo>
                <a:lnTo>
                  <a:pt x="0" y="712012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414" t="0" r="-2299" b="0"/>
            </a:stretch>
          </a:blipFill>
        </p:spPr>
      </p:sp>
      <p:sp>
        <p:nvSpPr>
          <p:cNvPr name="TextBox 87" id="87"/>
          <p:cNvSpPr txBox="true"/>
          <p:nvPr/>
        </p:nvSpPr>
        <p:spPr>
          <a:xfrm rot="-5400000">
            <a:off x="-3361855" y="5039194"/>
            <a:ext cx="766668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spc="594">
                <a:solidFill>
                  <a:srgbClr val="282729"/>
                </a:solidFill>
                <a:latin typeface="FS Gravity"/>
                <a:ea typeface="FS Gravity"/>
                <a:cs typeface="FS Gravity"/>
                <a:sym typeface="FS Gravity"/>
              </a:rPr>
              <a:t>www.reallygreatsite.com</a:t>
            </a:r>
          </a:p>
        </p:txBody>
      </p:sp>
      <p:sp>
        <p:nvSpPr>
          <p:cNvPr name="TextBox 88" id="88"/>
          <p:cNvSpPr txBox="true"/>
          <p:nvPr/>
        </p:nvSpPr>
        <p:spPr>
          <a:xfrm rot="0">
            <a:off x="14742688" y="8877895"/>
            <a:ext cx="1989194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TEKNOLOGI BUATAN</a:t>
            </a:r>
          </a:p>
        </p:txBody>
      </p:sp>
      <p:sp>
        <p:nvSpPr>
          <p:cNvPr name="TextBox 89" id="89"/>
          <p:cNvSpPr txBox="true"/>
          <p:nvPr/>
        </p:nvSpPr>
        <p:spPr>
          <a:xfrm rot="0">
            <a:off x="8146890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TENTANG</a:t>
            </a:r>
          </a:p>
        </p:txBody>
      </p:sp>
      <p:sp>
        <p:nvSpPr>
          <p:cNvPr name="TextBox 90" id="90"/>
          <p:cNvSpPr txBox="true"/>
          <p:nvPr/>
        </p:nvSpPr>
        <p:spPr>
          <a:xfrm rot="0">
            <a:off x="10000641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MANFAAT</a:t>
            </a:r>
          </a:p>
        </p:txBody>
      </p:sp>
      <p:sp>
        <p:nvSpPr>
          <p:cNvPr name="TextBox 91" id="91"/>
          <p:cNvSpPr txBox="true"/>
          <p:nvPr/>
        </p:nvSpPr>
        <p:spPr>
          <a:xfrm rot="0">
            <a:off x="11853459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POTENSI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7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929844" y="6129198"/>
            <a:ext cx="11081623" cy="10074203"/>
          </a:xfrm>
          <a:custGeom>
            <a:avLst/>
            <a:gdLst/>
            <a:ahLst/>
            <a:cxnLst/>
            <a:rect r="r" b="b" t="t" l="l"/>
            <a:pathLst>
              <a:path h="10074203" w="11081623">
                <a:moveTo>
                  <a:pt x="0" y="0"/>
                </a:moveTo>
                <a:lnTo>
                  <a:pt x="11081623" y="0"/>
                </a:lnTo>
                <a:lnTo>
                  <a:pt x="11081623" y="10074203"/>
                </a:lnTo>
                <a:lnTo>
                  <a:pt x="0" y="100742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028700" cy="10287000"/>
            <a:chOff x="0" y="0"/>
            <a:chExt cx="27093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0933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BB7DF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88098" y="1028700"/>
            <a:ext cx="452505" cy="301481"/>
          </a:xfrm>
          <a:custGeom>
            <a:avLst/>
            <a:gdLst/>
            <a:ahLst/>
            <a:cxnLst/>
            <a:rect r="r" b="b" t="t" l="l"/>
            <a:pathLst>
              <a:path h="301481" w="452505">
                <a:moveTo>
                  <a:pt x="0" y="0"/>
                </a:moveTo>
                <a:lnTo>
                  <a:pt x="452504" y="0"/>
                </a:lnTo>
                <a:lnTo>
                  <a:pt x="452504" y="301481"/>
                </a:lnTo>
                <a:lnTo>
                  <a:pt x="0" y="3014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-5400000">
            <a:off x="-3361855" y="5039194"/>
            <a:ext cx="766668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spc="594">
                <a:solidFill>
                  <a:srgbClr val="282729"/>
                </a:solidFill>
                <a:latin typeface="FS Gravity"/>
                <a:ea typeface="FS Gravity"/>
                <a:cs typeface="FS Gravity"/>
                <a:sym typeface="FS Gravity"/>
              </a:rPr>
              <a:t>www.reallygreatsite.com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826232" y="-3800137"/>
            <a:ext cx="11081623" cy="10074203"/>
          </a:xfrm>
          <a:custGeom>
            <a:avLst/>
            <a:gdLst/>
            <a:ahLst/>
            <a:cxnLst/>
            <a:rect r="r" b="b" t="t" l="l"/>
            <a:pathLst>
              <a:path h="10074203" w="11081623">
                <a:moveTo>
                  <a:pt x="0" y="0"/>
                </a:moveTo>
                <a:lnTo>
                  <a:pt x="11081623" y="0"/>
                </a:lnTo>
                <a:lnTo>
                  <a:pt x="11081623" y="10074202"/>
                </a:lnTo>
                <a:lnTo>
                  <a:pt x="0" y="100742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0" y="136706"/>
            <a:ext cx="7855832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4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Was Gayji NP"/>
                <a:ea typeface="Was Gayji NP"/>
                <a:cs typeface="Was Gayji NP"/>
                <a:sym typeface="Was Gayji NP"/>
              </a:rPr>
              <a:t>KECERDASAN BUATAN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6989158" y="9925990"/>
            <a:ext cx="180095" cy="180095"/>
            <a:chOff x="0" y="0"/>
            <a:chExt cx="73603" cy="736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3603" cy="73603"/>
            </a:xfrm>
            <a:custGeom>
              <a:avLst/>
              <a:gdLst/>
              <a:ahLst/>
              <a:cxnLst/>
              <a:rect r="r" b="b" t="t" l="l"/>
              <a:pathLst>
                <a:path h="73603" w="73603">
                  <a:moveTo>
                    <a:pt x="0" y="0"/>
                  </a:moveTo>
                  <a:lnTo>
                    <a:pt x="73603" y="0"/>
                  </a:lnTo>
                  <a:lnTo>
                    <a:pt x="73603" y="73603"/>
                  </a:lnTo>
                  <a:lnTo>
                    <a:pt x="0" y="73603"/>
                  </a:lnTo>
                  <a:close/>
                </a:path>
              </a:pathLst>
            </a:custGeom>
            <a:solidFill>
              <a:srgbClr val="F8AAC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73603" cy="111703"/>
            </a:xfrm>
            <a:prstGeom prst="rect">
              <a:avLst/>
            </a:prstGeom>
          </p:spPr>
          <p:txBody>
            <a:bodyPr anchor="ctr" rtlCol="false" tIns="32017" lIns="32017" bIns="32017" rIns="32017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169253" y="9835943"/>
            <a:ext cx="180095" cy="180095"/>
            <a:chOff x="0" y="0"/>
            <a:chExt cx="73603" cy="7360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3603" cy="73603"/>
            </a:xfrm>
            <a:custGeom>
              <a:avLst/>
              <a:gdLst/>
              <a:ahLst/>
              <a:cxnLst/>
              <a:rect r="r" b="b" t="t" l="l"/>
              <a:pathLst>
                <a:path h="73603" w="73603">
                  <a:moveTo>
                    <a:pt x="0" y="0"/>
                  </a:moveTo>
                  <a:lnTo>
                    <a:pt x="73603" y="0"/>
                  </a:lnTo>
                  <a:lnTo>
                    <a:pt x="73603" y="73603"/>
                  </a:lnTo>
                  <a:lnTo>
                    <a:pt x="0" y="73603"/>
                  </a:lnTo>
                  <a:close/>
                </a:path>
              </a:pathLst>
            </a:custGeom>
            <a:solidFill>
              <a:srgbClr val="F8AAC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73603" cy="111703"/>
            </a:xfrm>
            <a:prstGeom prst="rect">
              <a:avLst/>
            </a:prstGeom>
          </p:spPr>
          <p:txBody>
            <a:bodyPr anchor="ctr" rtlCol="false" tIns="32017" lIns="32017" bIns="32017" rIns="32017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4999964" y="9878365"/>
            <a:ext cx="1989194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TEKNOLOGI BUATAN</a:t>
            </a:r>
          </a:p>
        </p:txBody>
      </p:sp>
      <p:sp>
        <p:nvSpPr>
          <p:cNvPr name="AutoShape 17" id="17"/>
          <p:cNvSpPr/>
          <p:nvPr/>
        </p:nvSpPr>
        <p:spPr>
          <a:xfrm flipV="true">
            <a:off x="13441078" y="1047750"/>
            <a:ext cx="3818222" cy="0"/>
          </a:xfrm>
          <a:prstGeom prst="line">
            <a:avLst/>
          </a:prstGeom>
          <a:ln cap="flat" w="38100">
            <a:solidFill>
              <a:srgbClr val="F8AAC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8146890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TENTANG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000641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MANFAAT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853459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POTENSI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2440498" y="1909435"/>
            <a:ext cx="1350813" cy="1701302"/>
            <a:chOff x="0" y="0"/>
            <a:chExt cx="355770" cy="44807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55770" cy="448079"/>
            </a:xfrm>
            <a:custGeom>
              <a:avLst/>
              <a:gdLst/>
              <a:ahLst/>
              <a:cxnLst/>
              <a:rect r="r" b="b" t="t" l="l"/>
              <a:pathLst>
                <a:path h="448079" w="355770">
                  <a:moveTo>
                    <a:pt x="0" y="0"/>
                  </a:moveTo>
                  <a:lnTo>
                    <a:pt x="355770" y="0"/>
                  </a:lnTo>
                  <a:lnTo>
                    <a:pt x="355770" y="448079"/>
                  </a:lnTo>
                  <a:lnTo>
                    <a:pt x="0" y="448079"/>
                  </a:lnTo>
                  <a:close/>
                </a:path>
              </a:pathLst>
            </a:custGeom>
            <a:solidFill>
              <a:srgbClr val="282729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355770" cy="4861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816432" y="5486466"/>
            <a:ext cx="1350813" cy="1140926"/>
            <a:chOff x="0" y="0"/>
            <a:chExt cx="355770" cy="300491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355770" cy="300491"/>
            </a:xfrm>
            <a:custGeom>
              <a:avLst/>
              <a:gdLst/>
              <a:ahLst/>
              <a:cxnLst/>
              <a:rect r="r" b="b" t="t" l="l"/>
              <a:pathLst>
                <a:path h="300491" w="355770">
                  <a:moveTo>
                    <a:pt x="0" y="0"/>
                  </a:moveTo>
                  <a:lnTo>
                    <a:pt x="355770" y="0"/>
                  </a:lnTo>
                  <a:lnTo>
                    <a:pt x="355770" y="300491"/>
                  </a:lnTo>
                  <a:lnTo>
                    <a:pt x="0" y="300491"/>
                  </a:lnTo>
                  <a:close/>
                </a:path>
              </a:pathLst>
            </a:custGeom>
            <a:solidFill>
              <a:srgbClr val="282729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355770" cy="3385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9775949" y="2472315"/>
            <a:ext cx="8030724" cy="8429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6.Aturan: "Tetap" AND "Banyak" → Output: "Berkurang"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μTetap=0.25,μBanyak=0.5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 Strength=min (0.25,0.5)=0.25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7.Aturan: "Naik" AND "Sedikit" → Output: "Bertambah"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μNaik=0,μSedikit=0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 Strength=min (0,0)=0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8.Aturan: "Naik" AND "Sedang" → Output: "Bertambah"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μNaik=0,μSedang=0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 Strength=min(0,0)=0</a:t>
            </a: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9.Aturan: "Naik" AND "Banyak" → Output: "Berkurang"</a:t>
            </a: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μNaik=0,μBanyak=0.5</a:t>
            </a: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 Strength=min (0,0.5)=0</a:t>
            </a: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Hasil Evaluasi Aturan</a:t>
            </a: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Hasil evaluasi aturan adalah:{(0.25,Berkurang)}</a:t>
            </a:r>
          </a:p>
          <a:p>
            <a:pPr algn="ctr">
              <a:lnSpc>
                <a:spcPts val="5599"/>
              </a:lnSpc>
            </a:pPr>
          </a:p>
          <a:p>
            <a:pPr algn="ctr">
              <a:lnSpc>
                <a:spcPts val="4899"/>
              </a:lnSpc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1460939" y="2271643"/>
            <a:ext cx="7779160" cy="8015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36"/>
              </a:lnSpc>
            </a:pPr>
          </a:p>
          <a:p>
            <a:pPr algn="l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Berikut evaluasi untuk masing-masing aturan:</a:t>
            </a:r>
          </a:p>
          <a:p>
            <a:pPr algn="l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1.Aturan: "Turun" AND "Sedikit" → Output: "Bertambah"</a:t>
            </a:r>
          </a:p>
          <a:p>
            <a:pPr algn="l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μTurun=0,μSedikit=0</a:t>
            </a:r>
          </a:p>
          <a:p>
            <a:pPr algn="l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 Strength=min (0,0)=0</a:t>
            </a:r>
          </a:p>
          <a:p>
            <a:pPr algn="l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2.Aturan: "Turun" AND "Sedang" → Output: "Berkurang"</a:t>
            </a:r>
          </a:p>
          <a:p>
            <a:pPr algn="l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μTurun=0,μSedang=0</a:t>
            </a:r>
          </a:p>
          <a:p>
            <a:pPr algn="l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 Strength=min (0,0)=0</a:t>
            </a:r>
          </a:p>
          <a:p>
            <a:pPr algn="just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3.Aturan: "Turun" AND "Banyak" → Output: "Berkurang"</a:t>
            </a:r>
          </a:p>
          <a:p>
            <a:pPr algn="just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μTurun=0,μBanyak=0.5</a:t>
            </a:r>
          </a:p>
          <a:p>
            <a:pPr algn="just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 Strength=min (0,0.5)=0</a:t>
            </a:r>
          </a:p>
          <a:p>
            <a:pPr algn="just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4.Aturan: "Tetap" AND "Sedikit" → Output: "Bertambah"</a:t>
            </a:r>
          </a:p>
          <a:p>
            <a:pPr algn="just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μTetap=0.25,μSedikit=0</a:t>
            </a:r>
          </a:p>
          <a:p>
            <a:pPr algn="just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 Strength=min (0.25,0)=0</a:t>
            </a:r>
          </a:p>
          <a:p>
            <a:pPr algn="just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5.Aturan: "Tetap" AND "Sedang" → Output: "Berkurang"</a:t>
            </a:r>
          </a:p>
          <a:p>
            <a:pPr algn="just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μTetap=0.25,μSedang=0</a:t>
            </a:r>
          </a:p>
          <a:p>
            <a:pPr algn="l">
              <a:lnSpc>
                <a:spcPts val="3336"/>
              </a:lnSpc>
            </a:pPr>
            <a:r>
              <a:rPr lang="en-US" sz="238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 Strength=min (0.25,0)=0</a:t>
            </a:r>
          </a:p>
          <a:p>
            <a:pPr algn="l">
              <a:lnSpc>
                <a:spcPts val="3336"/>
              </a:lnSpc>
            </a:pPr>
          </a:p>
          <a:p>
            <a:pPr algn="l">
              <a:lnSpc>
                <a:spcPts val="3481"/>
              </a:lnSpc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5527068" y="1524940"/>
            <a:ext cx="777916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Evaluasi Aturan Secara Manual</a:t>
            </a:r>
          </a:p>
        </p:txBody>
      </p:sp>
      <p:sp>
        <p:nvSpPr>
          <p:cNvPr name="AutoShape 30" id="30"/>
          <p:cNvSpPr/>
          <p:nvPr/>
        </p:nvSpPr>
        <p:spPr>
          <a:xfrm flipH="true">
            <a:off x="9400829" y="2105330"/>
            <a:ext cx="15820" cy="7905708"/>
          </a:xfrm>
          <a:prstGeom prst="line">
            <a:avLst/>
          </a:prstGeom>
          <a:ln cap="flat" w="38100">
            <a:solidFill>
              <a:srgbClr val="F8AAC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7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929844" y="6129198"/>
            <a:ext cx="11081623" cy="10074203"/>
          </a:xfrm>
          <a:custGeom>
            <a:avLst/>
            <a:gdLst/>
            <a:ahLst/>
            <a:cxnLst/>
            <a:rect r="r" b="b" t="t" l="l"/>
            <a:pathLst>
              <a:path h="10074203" w="11081623">
                <a:moveTo>
                  <a:pt x="0" y="0"/>
                </a:moveTo>
                <a:lnTo>
                  <a:pt x="11081623" y="0"/>
                </a:lnTo>
                <a:lnTo>
                  <a:pt x="11081623" y="10074203"/>
                </a:lnTo>
                <a:lnTo>
                  <a:pt x="0" y="100742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028700" cy="10287000"/>
            <a:chOff x="0" y="0"/>
            <a:chExt cx="27093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0933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BB7DF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88098" y="1028700"/>
            <a:ext cx="452505" cy="301481"/>
          </a:xfrm>
          <a:custGeom>
            <a:avLst/>
            <a:gdLst/>
            <a:ahLst/>
            <a:cxnLst/>
            <a:rect r="r" b="b" t="t" l="l"/>
            <a:pathLst>
              <a:path h="301481" w="452505">
                <a:moveTo>
                  <a:pt x="0" y="0"/>
                </a:moveTo>
                <a:lnTo>
                  <a:pt x="452504" y="0"/>
                </a:lnTo>
                <a:lnTo>
                  <a:pt x="452504" y="301481"/>
                </a:lnTo>
                <a:lnTo>
                  <a:pt x="0" y="3014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012632" y="2020682"/>
            <a:ext cx="3613585" cy="6319800"/>
            <a:chOff x="0" y="0"/>
            <a:chExt cx="4818113" cy="842640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6"/>
            <a:srcRect l="25344" t="0" r="36559" b="0"/>
            <a:stretch>
              <a:fillRect/>
            </a:stretch>
          </p:blipFill>
          <p:spPr>
            <a:xfrm flipH="false" flipV="false">
              <a:off x="0" y="0"/>
              <a:ext cx="4818113" cy="8426400"/>
            </a:xfrm>
            <a:prstGeom prst="rect">
              <a:avLst/>
            </a:prstGeom>
          </p:spPr>
        </p:pic>
      </p:grpSp>
      <p:grpSp>
        <p:nvGrpSpPr>
          <p:cNvPr name="Group 9" id="9"/>
          <p:cNvGrpSpPr/>
          <p:nvPr/>
        </p:nvGrpSpPr>
        <p:grpSpPr>
          <a:xfrm rot="0">
            <a:off x="5626216" y="1983600"/>
            <a:ext cx="3160973" cy="6319800"/>
            <a:chOff x="0" y="0"/>
            <a:chExt cx="4214631" cy="8426400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7"/>
            <a:srcRect l="12463" t="0" r="12463" b="0"/>
            <a:stretch>
              <a:fillRect/>
            </a:stretch>
          </p:blipFill>
          <p:spPr>
            <a:xfrm flipH="false" flipV="false">
              <a:off x="0" y="0"/>
              <a:ext cx="4214631" cy="8426400"/>
            </a:xfrm>
            <a:prstGeom prst="rect">
              <a:avLst/>
            </a:prstGeom>
          </p:spPr>
        </p:pic>
      </p:grpSp>
      <p:sp>
        <p:nvSpPr>
          <p:cNvPr name="Freeform 11" id="11"/>
          <p:cNvSpPr/>
          <p:nvPr/>
        </p:nvSpPr>
        <p:spPr>
          <a:xfrm flipH="false" flipV="false" rot="0">
            <a:off x="13826232" y="-3800137"/>
            <a:ext cx="11081623" cy="10074203"/>
          </a:xfrm>
          <a:custGeom>
            <a:avLst/>
            <a:gdLst/>
            <a:ahLst/>
            <a:cxnLst/>
            <a:rect r="r" b="b" t="t" l="l"/>
            <a:pathLst>
              <a:path h="10074203" w="11081623">
                <a:moveTo>
                  <a:pt x="0" y="0"/>
                </a:moveTo>
                <a:lnTo>
                  <a:pt x="11081623" y="0"/>
                </a:lnTo>
                <a:lnTo>
                  <a:pt x="11081623" y="10074202"/>
                </a:lnTo>
                <a:lnTo>
                  <a:pt x="0" y="100742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624679" y="1946518"/>
            <a:ext cx="1350813" cy="1701302"/>
            <a:chOff x="0" y="0"/>
            <a:chExt cx="355770" cy="44807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55770" cy="448079"/>
            </a:xfrm>
            <a:custGeom>
              <a:avLst/>
              <a:gdLst/>
              <a:ahLst/>
              <a:cxnLst/>
              <a:rect r="r" b="b" t="t" l="l"/>
              <a:pathLst>
                <a:path h="448079" w="355770">
                  <a:moveTo>
                    <a:pt x="0" y="0"/>
                  </a:moveTo>
                  <a:lnTo>
                    <a:pt x="355770" y="0"/>
                  </a:lnTo>
                  <a:lnTo>
                    <a:pt x="355770" y="448079"/>
                  </a:lnTo>
                  <a:lnTo>
                    <a:pt x="0" y="448079"/>
                  </a:lnTo>
                  <a:close/>
                </a:path>
              </a:pathLst>
            </a:custGeom>
            <a:solidFill>
              <a:srgbClr val="28272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55770" cy="4861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022992" y="2697604"/>
            <a:ext cx="952500" cy="950215"/>
            <a:chOff x="0" y="0"/>
            <a:chExt cx="1270000" cy="1266953"/>
          </a:xfrm>
        </p:grpSpPr>
        <p:grpSp>
          <p:nvGrpSpPr>
            <p:cNvPr name="Group 16" id="16"/>
            <p:cNvGrpSpPr/>
            <p:nvPr/>
          </p:nvGrpSpPr>
          <p:grpSpPr>
            <a:xfrm rot="-5400000">
              <a:off x="557578" y="554531"/>
              <a:ext cx="712422" cy="712422"/>
              <a:chOff x="0" y="0"/>
              <a:chExt cx="1038523" cy="1038523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038523" cy="1038523"/>
              </a:xfrm>
              <a:custGeom>
                <a:avLst/>
                <a:gdLst/>
                <a:ahLst/>
                <a:cxnLst/>
                <a:rect r="r" b="b" t="t" l="l"/>
                <a:pathLst>
                  <a:path h="1038523" w="1038523">
                    <a:moveTo>
                      <a:pt x="0" y="0"/>
                    </a:moveTo>
                    <a:lnTo>
                      <a:pt x="1038523" y="0"/>
                    </a:lnTo>
                    <a:lnTo>
                      <a:pt x="1038523" y="1038523"/>
                    </a:lnTo>
                    <a:lnTo>
                      <a:pt x="0" y="1038523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38100"/>
                <a:ext cx="1038523" cy="1076623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-5400000">
              <a:off x="225419" y="665664"/>
              <a:ext cx="375870" cy="375870"/>
              <a:chOff x="0" y="0"/>
              <a:chExt cx="547919" cy="547919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547919" cy="547919"/>
              </a:xfrm>
              <a:custGeom>
                <a:avLst/>
                <a:gdLst/>
                <a:ahLst/>
                <a:cxnLst/>
                <a:rect r="r" b="b" t="t" l="l"/>
                <a:pathLst>
                  <a:path h="547919" w="547919">
                    <a:moveTo>
                      <a:pt x="0" y="0"/>
                    </a:moveTo>
                    <a:lnTo>
                      <a:pt x="547919" y="0"/>
                    </a:lnTo>
                    <a:lnTo>
                      <a:pt x="547919" y="547919"/>
                    </a:lnTo>
                    <a:lnTo>
                      <a:pt x="0" y="547919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38100"/>
                <a:ext cx="547919" cy="586019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-5400000">
              <a:off x="0" y="1083987"/>
              <a:ext cx="182966" cy="182966"/>
              <a:chOff x="0" y="0"/>
              <a:chExt cx="266717" cy="266717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266716" cy="266716"/>
              </a:xfrm>
              <a:custGeom>
                <a:avLst/>
                <a:gdLst/>
                <a:ahLst/>
                <a:cxnLst/>
                <a:rect r="r" b="b" t="t" l="l"/>
                <a:pathLst>
                  <a:path h="266716" w="266716">
                    <a:moveTo>
                      <a:pt x="0" y="0"/>
                    </a:moveTo>
                    <a:lnTo>
                      <a:pt x="266716" y="0"/>
                    </a:lnTo>
                    <a:lnTo>
                      <a:pt x="266716" y="266716"/>
                    </a:lnTo>
                    <a:lnTo>
                      <a:pt x="0" y="266716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38100"/>
                <a:ext cx="266717" cy="304817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-5400000">
              <a:off x="915742" y="0"/>
              <a:ext cx="354258" cy="354258"/>
              <a:chOff x="0" y="0"/>
              <a:chExt cx="516414" cy="516414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516414" cy="516414"/>
              </a:xfrm>
              <a:custGeom>
                <a:avLst/>
                <a:gdLst/>
                <a:ahLst/>
                <a:cxnLst/>
                <a:rect r="r" b="b" t="t" l="l"/>
                <a:pathLst>
                  <a:path h="516414" w="516414">
                    <a:moveTo>
                      <a:pt x="0" y="0"/>
                    </a:moveTo>
                    <a:lnTo>
                      <a:pt x="516414" y="0"/>
                    </a:lnTo>
                    <a:lnTo>
                      <a:pt x="516414" y="516414"/>
                    </a:lnTo>
                    <a:lnTo>
                      <a:pt x="0" y="516414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38100"/>
                <a:ext cx="516414" cy="554514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8" id="28"/>
            <p:cNvGrpSpPr/>
            <p:nvPr/>
          </p:nvGrpSpPr>
          <p:grpSpPr>
            <a:xfrm rot="-5400000">
              <a:off x="0" y="0"/>
              <a:ext cx="225419" cy="225419"/>
              <a:chOff x="0" y="0"/>
              <a:chExt cx="328601" cy="328601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328601" cy="328601"/>
              </a:xfrm>
              <a:custGeom>
                <a:avLst/>
                <a:gdLst/>
                <a:ahLst/>
                <a:cxnLst/>
                <a:rect r="r" b="b" t="t" l="l"/>
                <a:pathLst>
                  <a:path h="328601" w="328601">
                    <a:moveTo>
                      <a:pt x="0" y="0"/>
                    </a:moveTo>
                    <a:lnTo>
                      <a:pt x="328601" y="0"/>
                    </a:lnTo>
                    <a:lnTo>
                      <a:pt x="328601" y="328601"/>
                    </a:lnTo>
                    <a:lnTo>
                      <a:pt x="0" y="328601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38100"/>
                <a:ext cx="328601" cy="366701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-5400000">
              <a:off x="398181" y="354258"/>
              <a:ext cx="400660" cy="400660"/>
              <a:chOff x="0" y="0"/>
              <a:chExt cx="584055" cy="584055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584055" cy="584055"/>
              </a:xfrm>
              <a:custGeom>
                <a:avLst/>
                <a:gdLst/>
                <a:ahLst/>
                <a:cxnLst/>
                <a:rect r="r" b="b" t="t" l="l"/>
                <a:pathLst>
                  <a:path h="584055" w="584055">
                    <a:moveTo>
                      <a:pt x="0" y="0"/>
                    </a:moveTo>
                    <a:lnTo>
                      <a:pt x="584055" y="0"/>
                    </a:lnTo>
                    <a:lnTo>
                      <a:pt x="584055" y="584055"/>
                    </a:lnTo>
                    <a:lnTo>
                      <a:pt x="0" y="584055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-38100"/>
                <a:ext cx="584055" cy="622155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-5400000">
              <a:off x="672525" y="474890"/>
              <a:ext cx="241263" cy="241263"/>
              <a:chOff x="0" y="0"/>
              <a:chExt cx="351698" cy="351698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7" id="37"/>
            <p:cNvGrpSpPr/>
            <p:nvPr/>
          </p:nvGrpSpPr>
          <p:grpSpPr>
            <a:xfrm rot="-5400000">
              <a:off x="842552" y="800271"/>
              <a:ext cx="241263" cy="241263"/>
              <a:chOff x="0" y="0"/>
              <a:chExt cx="351698" cy="351698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39" id="39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40" id="40"/>
            <p:cNvGrpSpPr/>
            <p:nvPr/>
          </p:nvGrpSpPr>
          <p:grpSpPr>
            <a:xfrm rot="-5400000">
              <a:off x="842552" y="134020"/>
              <a:ext cx="241263" cy="241263"/>
              <a:chOff x="0" y="0"/>
              <a:chExt cx="351698" cy="351698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43" id="43"/>
            <p:cNvGrpSpPr/>
            <p:nvPr/>
          </p:nvGrpSpPr>
          <p:grpSpPr>
            <a:xfrm rot="-5400000">
              <a:off x="413354" y="910742"/>
              <a:ext cx="241263" cy="241263"/>
              <a:chOff x="0" y="0"/>
              <a:chExt cx="351698" cy="351698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45" id="45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46" id="46"/>
          <p:cNvGrpSpPr/>
          <p:nvPr/>
        </p:nvGrpSpPr>
        <p:grpSpPr>
          <a:xfrm rot="0">
            <a:off x="16989158" y="9039113"/>
            <a:ext cx="180095" cy="180095"/>
            <a:chOff x="0" y="0"/>
            <a:chExt cx="73603" cy="73603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73603" cy="73603"/>
            </a:xfrm>
            <a:custGeom>
              <a:avLst/>
              <a:gdLst/>
              <a:ahLst/>
              <a:cxnLst/>
              <a:rect r="r" b="b" t="t" l="l"/>
              <a:pathLst>
                <a:path h="73603" w="73603">
                  <a:moveTo>
                    <a:pt x="0" y="0"/>
                  </a:moveTo>
                  <a:lnTo>
                    <a:pt x="73603" y="0"/>
                  </a:lnTo>
                  <a:lnTo>
                    <a:pt x="73603" y="73603"/>
                  </a:lnTo>
                  <a:lnTo>
                    <a:pt x="0" y="73603"/>
                  </a:lnTo>
                  <a:close/>
                </a:path>
              </a:pathLst>
            </a:custGeom>
            <a:solidFill>
              <a:srgbClr val="F8AACF"/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38100"/>
              <a:ext cx="73603" cy="111703"/>
            </a:xfrm>
            <a:prstGeom prst="rect">
              <a:avLst/>
            </a:prstGeom>
          </p:spPr>
          <p:txBody>
            <a:bodyPr anchor="ctr" rtlCol="false" tIns="32017" lIns="32017" bIns="32017" rIns="32017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17079205" y="8933458"/>
            <a:ext cx="180095" cy="180095"/>
            <a:chOff x="0" y="0"/>
            <a:chExt cx="73603" cy="73603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73603" cy="73603"/>
            </a:xfrm>
            <a:custGeom>
              <a:avLst/>
              <a:gdLst/>
              <a:ahLst/>
              <a:cxnLst/>
              <a:rect r="r" b="b" t="t" l="l"/>
              <a:pathLst>
                <a:path h="73603" w="73603">
                  <a:moveTo>
                    <a:pt x="0" y="0"/>
                  </a:moveTo>
                  <a:lnTo>
                    <a:pt x="73603" y="0"/>
                  </a:lnTo>
                  <a:lnTo>
                    <a:pt x="73603" y="73603"/>
                  </a:lnTo>
                  <a:lnTo>
                    <a:pt x="0" y="73603"/>
                  </a:lnTo>
                  <a:close/>
                </a:path>
              </a:pathLst>
            </a:custGeom>
            <a:solidFill>
              <a:srgbClr val="F8AACF"/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0" y="-38100"/>
              <a:ext cx="73603" cy="111703"/>
            </a:xfrm>
            <a:prstGeom prst="rect">
              <a:avLst/>
            </a:prstGeom>
          </p:spPr>
          <p:txBody>
            <a:bodyPr anchor="ctr" rtlCol="false" tIns="32017" lIns="32017" bIns="32017" rIns="32017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2" id="52"/>
          <p:cNvSpPr/>
          <p:nvPr/>
        </p:nvSpPr>
        <p:spPr>
          <a:xfrm flipV="true">
            <a:off x="13441078" y="1047750"/>
            <a:ext cx="3818222" cy="0"/>
          </a:xfrm>
          <a:prstGeom prst="line">
            <a:avLst/>
          </a:prstGeom>
          <a:ln cap="flat" w="38100">
            <a:solidFill>
              <a:srgbClr val="F8AAC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3" id="53"/>
          <p:cNvSpPr/>
          <p:nvPr/>
        </p:nvSpPr>
        <p:spPr>
          <a:xfrm flipH="false" flipV="false" rot="0">
            <a:off x="8884963" y="1946518"/>
            <a:ext cx="9112230" cy="6393965"/>
          </a:xfrm>
          <a:custGeom>
            <a:avLst/>
            <a:gdLst/>
            <a:ahLst/>
            <a:cxnLst/>
            <a:rect r="r" b="b" t="t" l="l"/>
            <a:pathLst>
              <a:path h="6393965" w="9112230">
                <a:moveTo>
                  <a:pt x="0" y="0"/>
                </a:moveTo>
                <a:lnTo>
                  <a:pt x="9112230" y="0"/>
                </a:lnTo>
                <a:lnTo>
                  <a:pt x="9112230" y="6393964"/>
                </a:lnTo>
                <a:lnTo>
                  <a:pt x="0" y="639396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8682" t="0" r="-1905" b="-4861"/>
            </a:stretch>
          </a:blipFill>
        </p:spPr>
      </p:sp>
      <p:sp>
        <p:nvSpPr>
          <p:cNvPr name="TextBox 54" id="54"/>
          <p:cNvSpPr txBox="true"/>
          <p:nvPr/>
        </p:nvSpPr>
        <p:spPr>
          <a:xfrm rot="-5400000">
            <a:off x="-3361855" y="5039194"/>
            <a:ext cx="766668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spc="594">
                <a:solidFill>
                  <a:srgbClr val="282729"/>
                </a:solidFill>
                <a:latin typeface="FS Gravity"/>
                <a:ea typeface="FS Gravity"/>
                <a:cs typeface="FS Gravity"/>
                <a:sym typeface="FS Gravity"/>
              </a:rPr>
              <a:t>www.reallygreatsite.com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0" y="85725"/>
            <a:ext cx="10415533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4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Was Gayji NP"/>
                <a:ea typeface="Was Gayji NP"/>
                <a:cs typeface="Was Gayji NP"/>
                <a:sym typeface="Was Gayji NP"/>
              </a:rPr>
              <a:t>KECERDASAN BUATAN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4742688" y="8877895"/>
            <a:ext cx="1989194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TEKNOLOGI BUATAN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8146890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TENTANG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10000641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MANFAAT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11853459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POTENSI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7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929844" y="6129198"/>
            <a:ext cx="11081623" cy="10074203"/>
          </a:xfrm>
          <a:custGeom>
            <a:avLst/>
            <a:gdLst/>
            <a:ahLst/>
            <a:cxnLst/>
            <a:rect r="r" b="b" t="t" l="l"/>
            <a:pathLst>
              <a:path h="10074203" w="11081623">
                <a:moveTo>
                  <a:pt x="0" y="0"/>
                </a:moveTo>
                <a:lnTo>
                  <a:pt x="11081623" y="0"/>
                </a:lnTo>
                <a:lnTo>
                  <a:pt x="11081623" y="10074203"/>
                </a:lnTo>
                <a:lnTo>
                  <a:pt x="0" y="100742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028700" cy="10287000"/>
            <a:chOff x="0" y="0"/>
            <a:chExt cx="27093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0933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BB7DF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7093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88098" y="1028700"/>
            <a:ext cx="452505" cy="301481"/>
          </a:xfrm>
          <a:custGeom>
            <a:avLst/>
            <a:gdLst/>
            <a:ahLst/>
            <a:cxnLst/>
            <a:rect r="r" b="b" t="t" l="l"/>
            <a:pathLst>
              <a:path h="301481" w="452505">
                <a:moveTo>
                  <a:pt x="0" y="0"/>
                </a:moveTo>
                <a:lnTo>
                  <a:pt x="452504" y="0"/>
                </a:lnTo>
                <a:lnTo>
                  <a:pt x="452504" y="301481"/>
                </a:lnTo>
                <a:lnTo>
                  <a:pt x="0" y="3014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826232" y="-3800137"/>
            <a:ext cx="11081623" cy="10074203"/>
          </a:xfrm>
          <a:custGeom>
            <a:avLst/>
            <a:gdLst/>
            <a:ahLst/>
            <a:cxnLst/>
            <a:rect r="r" b="b" t="t" l="l"/>
            <a:pathLst>
              <a:path h="10074203" w="11081623">
                <a:moveTo>
                  <a:pt x="0" y="0"/>
                </a:moveTo>
                <a:lnTo>
                  <a:pt x="11081623" y="0"/>
                </a:lnTo>
                <a:lnTo>
                  <a:pt x="11081623" y="10074202"/>
                </a:lnTo>
                <a:lnTo>
                  <a:pt x="0" y="100742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3441078" y="1240011"/>
            <a:ext cx="4846922" cy="9046989"/>
            <a:chOff x="0" y="0"/>
            <a:chExt cx="6462563" cy="12062652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6"/>
            <a:srcRect l="22679" t="32049" r="22679" b="0"/>
            <a:stretch>
              <a:fillRect/>
            </a:stretch>
          </p:blipFill>
          <p:spPr>
            <a:xfrm flipH="false" flipV="false">
              <a:off x="0" y="0"/>
              <a:ext cx="6462563" cy="12062652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9530852" y="1330181"/>
            <a:ext cx="1307707" cy="1483097"/>
            <a:chOff x="0" y="0"/>
            <a:chExt cx="344417" cy="3906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44417" cy="390610"/>
            </a:xfrm>
            <a:custGeom>
              <a:avLst/>
              <a:gdLst/>
              <a:ahLst/>
              <a:cxnLst/>
              <a:rect r="r" b="b" t="t" l="l"/>
              <a:pathLst>
                <a:path h="390610" w="344417">
                  <a:moveTo>
                    <a:pt x="0" y="0"/>
                  </a:moveTo>
                  <a:lnTo>
                    <a:pt x="344417" y="0"/>
                  </a:lnTo>
                  <a:lnTo>
                    <a:pt x="344417" y="390610"/>
                  </a:lnTo>
                  <a:lnTo>
                    <a:pt x="0" y="390610"/>
                  </a:lnTo>
                  <a:close/>
                </a:path>
              </a:pathLst>
            </a:custGeom>
            <a:solidFill>
              <a:srgbClr val="28272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44417" cy="428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41896" y="97535"/>
            <a:ext cx="952500" cy="950215"/>
            <a:chOff x="0" y="0"/>
            <a:chExt cx="1270000" cy="1266953"/>
          </a:xfrm>
        </p:grpSpPr>
        <p:grpSp>
          <p:nvGrpSpPr>
            <p:cNvPr name="Group 14" id="14"/>
            <p:cNvGrpSpPr/>
            <p:nvPr/>
          </p:nvGrpSpPr>
          <p:grpSpPr>
            <a:xfrm rot="-5400000">
              <a:off x="557578" y="554531"/>
              <a:ext cx="712422" cy="712422"/>
              <a:chOff x="0" y="0"/>
              <a:chExt cx="1038523" cy="1038523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038523" cy="1038523"/>
              </a:xfrm>
              <a:custGeom>
                <a:avLst/>
                <a:gdLst/>
                <a:ahLst/>
                <a:cxnLst/>
                <a:rect r="r" b="b" t="t" l="l"/>
                <a:pathLst>
                  <a:path h="1038523" w="1038523">
                    <a:moveTo>
                      <a:pt x="0" y="0"/>
                    </a:moveTo>
                    <a:lnTo>
                      <a:pt x="1038523" y="0"/>
                    </a:lnTo>
                    <a:lnTo>
                      <a:pt x="1038523" y="1038523"/>
                    </a:lnTo>
                    <a:lnTo>
                      <a:pt x="0" y="1038523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1038523" cy="1076623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-5400000">
              <a:off x="225419" y="665664"/>
              <a:ext cx="375870" cy="375870"/>
              <a:chOff x="0" y="0"/>
              <a:chExt cx="547919" cy="547919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547919" cy="547919"/>
              </a:xfrm>
              <a:custGeom>
                <a:avLst/>
                <a:gdLst/>
                <a:ahLst/>
                <a:cxnLst/>
                <a:rect r="r" b="b" t="t" l="l"/>
                <a:pathLst>
                  <a:path h="547919" w="547919">
                    <a:moveTo>
                      <a:pt x="0" y="0"/>
                    </a:moveTo>
                    <a:lnTo>
                      <a:pt x="547919" y="0"/>
                    </a:lnTo>
                    <a:lnTo>
                      <a:pt x="547919" y="547919"/>
                    </a:lnTo>
                    <a:lnTo>
                      <a:pt x="0" y="547919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38100"/>
                <a:ext cx="547919" cy="586019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-5400000">
              <a:off x="0" y="1083987"/>
              <a:ext cx="182966" cy="182966"/>
              <a:chOff x="0" y="0"/>
              <a:chExt cx="266717" cy="266717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266716" cy="266716"/>
              </a:xfrm>
              <a:custGeom>
                <a:avLst/>
                <a:gdLst/>
                <a:ahLst/>
                <a:cxnLst/>
                <a:rect r="r" b="b" t="t" l="l"/>
                <a:pathLst>
                  <a:path h="266716" w="266716">
                    <a:moveTo>
                      <a:pt x="0" y="0"/>
                    </a:moveTo>
                    <a:lnTo>
                      <a:pt x="266716" y="0"/>
                    </a:lnTo>
                    <a:lnTo>
                      <a:pt x="266716" y="266716"/>
                    </a:lnTo>
                    <a:lnTo>
                      <a:pt x="0" y="266716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38100"/>
                <a:ext cx="266717" cy="304817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-5400000">
              <a:off x="915742" y="0"/>
              <a:ext cx="354258" cy="354258"/>
              <a:chOff x="0" y="0"/>
              <a:chExt cx="516414" cy="516414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516414" cy="516414"/>
              </a:xfrm>
              <a:custGeom>
                <a:avLst/>
                <a:gdLst/>
                <a:ahLst/>
                <a:cxnLst/>
                <a:rect r="r" b="b" t="t" l="l"/>
                <a:pathLst>
                  <a:path h="516414" w="516414">
                    <a:moveTo>
                      <a:pt x="0" y="0"/>
                    </a:moveTo>
                    <a:lnTo>
                      <a:pt x="516414" y="0"/>
                    </a:lnTo>
                    <a:lnTo>
                      <a:pt x="516414" y="516414"/>
                    </a:lnTo>
                    <a:lnTo>
                      <a:pt x="0" y="516414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38100"/>
                <a:ext cx="516414" cy="554514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-5400000">
              <a:off x="0" y="0"/>
              <a:ext cx="225419" cy="225419"/>
              <a:chOff x="0" y="0"/>
              <a:chExt cx="328601" cy="328601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328601" cy="328601"/>
              </a:xfrm>
              <a:custGeom>
                <a:avLst/>
                <a:gdLst/>
                <a:ahLst/>
                <a:cxnLst/>
                <a:rect r="r" b="b" t="t" l="l"/>
                <a:pathLst>
                  <a:path h="328601" w="328601">
                    <a:moveTo>
                      <a:pt x="0" y="0"/>
                    </a:moveTo>
                    <a:lnTo>
                      <a:pt x="328601" y="0"/>
                    </a:lnTo>
                    <a:lnTo>
                      <a:pt x="328601" y="328601"/>
                    </a:lnTo>
                    <a:lnTo>
                      <a:pt x="0" y="328601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38100"/>
                <a:ext cx="328601" cy="366701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-5400000">
              <a:off x="398181" y="354258"/>
              <a:ext cx="400660" cy="400660"/>
              <a:chOff x="0" y="0"/>
              <a:chExt cx="584055" cy="584055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584055" cy="584055"/>
              </a:xfrm>
              <a:custGeom>
                <a:avLst/>
                <a:gdLst/>
                <a:ahLst/>
                <a:cxnLst/>
                <a:rect r="r" b="b" t="t" l="l"/>
                <a:pathLst>
                  <a:path h="584055" w="584055">
                    <a:moveTo>
                      <a:pt x="0" y="0"/>
                    </a:moveTo>
                    <a:lnTo>
                      <a:pt x="584055" y="0"/>
                    </a:lnTo>
                    <a:lnTo>
                      <a:pt x="584055" y="584055"/>
                    </a:lnTo>
                    <a:lnTo>
                      <a:pt x="0" y="584055"/>
                    </a:lnTo>
                    <a:close/>
                  </a:path>
                </a:pathLst>
              </a:custGeom>
              <a:solidFill>
                <a:srgbClr val="F8AACF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38100"/>
                <a:ext cx="584055" cy="622155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-5400000">
              <a:off x="672525" y="474890"/>
              <a:ext cx="241263" cy="241263"/>
              <a:chOff x="0" y="0"/>
              <a:chExt cx="351698" cy="351698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5" id="35"/>
            <p:cNvGrpSpPr/>
            <p:nvPr/>
          </p:nvGrpSpPr>
          <p:grpSpPr>
            <a:xfrm rot="-5400000">
              <a:off x="842552" y="800271"/>
              <a:ext cx="241263" cy="241263"/>
              <a:chOff x="0" y="0"/>
              <a:chExt cx="351698" cy="351698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8" id="38"/>
            <p:cNvGrpSpPr/>
            <p:nvPr/>
          </p:nvGrpSpPr>
          <p:grpSpPr>
            <a:xfrm rot="-5400000">
              <a:off x="842552" y="134020"/>
              <a:ext cx="241263" cy="241263"/>
              <a:chOff x="0" y="0"/>
              <a:chExt cx="351698" cy="351698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41" id="41"/>
            <p:cNvGrpSpPr/>
            <p:nvPr/>
          </p:nvGrpSpPr>
          <p:grpSpPr>
            <a:xfrm rot="-5400000">
              <a:off x="413354" y="910742"/>
              <a:ext cx="241263" cy="241263"/>
              <a:chOff x="0" y="0"/>
              <a:chExt cx="351698" cy="351698"/>
            </a:xfrm>
          </p:grpSpPr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0"/>
                <a:ext cx="351698" cy="351698"/>
              </a:xfrm>
              <a:custGeom>
                <a:avLst/>
                <a:gdLst/>
                <a:ahLst/>
                <a:cxnLst/>
                <a:rect r="r" b="b" t="t" l="l"/>
                <a:pathLst>
                  <a:path h="351698" w="351698">
                    <a:moveTo>
                      <a:pt x="0" y="0"/>
                    </a:moveTo>
                    <a:lnTo>
                      <a:pt x="351698" y="0"/>
                    </a:lnTo>
                    <a:lnTo>
                      <a:pt x="351698" y="351698"/>
                    </a:lnTo>
                    <a:lnTo>
                      <a:pt x="0" y="351698"/>
                    </a:lnTo>
                    <a:close/>
                  </a:path>
                </a:pathLst>
              </a:custGeom>
              <a:solidFill>
                <a:srgbClr val="282729"/>
              </a:solidFill>
            </p:spPr>
          </p:sp>
          <p:sp>
            <p:nvSpPr>
              <p:cNvPr name="TextBox 43" id="43"/>
              <p:cNvSpPr txBox="true"/>
              <p:nvPr/>
            </p:nvSpPr>
            <p:spPr>
              <a:xfrm>
                <a:off x="0" y="-38100"/>
                <a:ext cx="351698" cy="389798"/>
              </a:xfrm>
              <a:prstGeom prst="rect">
                <a:avLst/>
              </a:prstGeom>
            </p:spPr>
            <p:txBody>
              <a:bodyPr anchor="ctr" rtlCol="false" tIns="3574" lIns="3574" bIns="3574" rIns="3574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44" id="44"/>
          <p:cNvGrpSpPr/>
          <p:nvPr/>
        </p:nvGrpSpPr>
        <p:grpSpPr>
          <a:xfrm rot="0">
            <a:off x="17079205" y="1028700"/>
            <a:ext cx="1097772" cy="1213573"/>
            <a:chOff x="0" y="0"/>
            <a:chExt cx="289125" cy="319624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289125" cy="319624"/>
            </a:xfrm>
            <a:custGeom>
              <a:avLst/>
              <a:gdLst/>
              <a:ahLst/>
              <a:cxnLst/>
              <a:rect r="r" b="b" t="t" l="l"/>
              <a:pathLst>
                <a:path h="319624" w="289125">
                  <a:moveTo>
                    <a:pt x="0" y="0"/>
                  </a:moveTo>
                  <a:lnTo>
                    <a:pt x="289125" y="0"/>
                  </a:lnTo>
                  <a:lnTo>
                    <a:pt x="289125" y="319624"/>
                  </a:lnTo>
                  <a:lnTo>
                    <a:pt x="0" y="319624"/>
                  </a:lnTo>
                  <a:close/>
                </a:path>
              </a:pathLst>
            </a:custGeom>
            <a:solidFill>
              <a:srgbClr val="282729"/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38100"/>
              <a:ext cx="289125" cy="357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1284771" y="1330181"/>
            <a:ext cx="333375" cy="333375"/>
            <a:chOff x="0" y="0"/>
            <a:chExt cx="812800" cy="812800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BB7DF0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0" id="50"/>
          <p:cNvGrpSpPr/>
          <p:nvPr/>
        </p:nvGrpSpPr>
        <p:grpSpPr>
          <a:xfrm rot="0">
            <a:off x="17079205" y="9729377"/>
            <a:ext cx="180095" cy="180095"/>
            <a:chOff x="0" y="0"/>
            <a:chExt cx="73603" cy="73603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73603" cy="73603"/>
            </a:xfrm>
            <a:custGeom>
              <a:avLst/>
              <a:gdLst/>
              <a:ahLst/>
              <a:cxnLst/>
              <a:rect r="r" b="b" t="t" l="l"/>
              <a:pathLst>
                <a:path h="73603" w="73603">
                  <a:moveTo>
                    <a:pt x="0" y="0"/>
                  </a:moveTo>
                  <a:lnTo>
                    <a:pt x="73603" y="0"/>
                  </a:lnTo>
                  <a:lnTo>
                    <a:pt x="73603" y="73603"/>
                  </a:lnTo>
                  <a:lnTo>
                    <a:pt x="0" y="73603"/>
                  </a:lnTo>
                  <a:close/>
                </a:path>
              </a:pathLst>
            </a:custGeom>
            <a:solidFill>
              <a:srgbClr val="F8AACF"/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0" y="-38100"/>
              <a:ext cx="73603" cy="111703"/>
            </a:xfrm>
            <a:prstGeom prst="rect">
              <a:avLst/>
            </a:prstGeom>
          </p:spPr>
          <p:txBody>
            <a:bodyPr anchor="ctr" rtlCol="false" tIns="32017" lIns="32017" bIns="32017" rIns="32017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3" id="53"/>
          <p:cNvGrpSpPr/>
          <p:nvPr/>
        </p:nvGrpSpPr>
        <p:grpSpPr>
          <a:xfrm rot="0">
            <a:off x="17259300" y="9639330"/>
            <a:ext cx="180095" cy="180095"/>
            <a:chOff x="0" y="0"/>
            <a:chExt cx="73603" cy="73603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73603" cy="73603"/>
            </a:xfrm>
            <a:custGeom>
              <a:avLst/>
              <a:gdLst/>
              <a:ahLst/>
              <a:cxnLst/>
              <a:rect r="r" b="b" t="t" l="l"/>
              <a:pathLst>
                <a:path h="73603" w="73603">
                  <a:moveTo>
                    <a:pt x="0" y="0"/>
                  </a:moveTo>
                  <a:lnTo>
                    <a:pt x="73603" y="0"/>
                  </a:lnTo>
                  <a:lnTo>
                    <a:pt x="73603" y="73603"/>
                  </a:lnTo>
                  <a:lnTo>
                    <a:pt x="0" y="73603"/>
                  </a:lnTo>
                  <a:close/>
                </a:path>
              </a:pathLst>
            </a:custGeom>
            <a:solidFill>
              <a:srgbClr val="F8AACF"/>
            </a:solidFill>
          </p:spPr>
        </p:sp>
        <p:sp>
          <p:nvSpPr>
            <p:cNvPr name="TextBox 55" id="55"/>
            <p:cNvSpPr txBox="true"/>
            <p:nvPr/>
          </p:nvSpPr>
          <p:spPr>
            <a:xfrm>
              <a:off x="0" y="-38100"/>
              <a:ext cx="73603" cy="111703"/>
            </a:xfrm>
            <a:prstGeom prst="rect">
              <a:avLst/>
            </a:prstGeom>
          </p:spPr>
          <p:txBody>
            <a:bodyPr anchor="ctr" rtlCol="false" tIns="32017" lIns="32017" bIns="32017" rIns="32017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6" id="56"/>
          <p:cNvSpPr/>
          <p:nvPr/>
        </p:nvSpPr>
        <p:spPr>
          <a:xfrm flipV="true">
            <a:off x="13441078" y="1047750"/>
            <a:ext cx="3818222" cy="0"/>
          </a:xfrm>
          <a:prstGeom prst="line">
            <a:avLst/>
          </a:prstGeom>
          <a:ln cap="flat" w="38100">
            <a:solidFill>
              <a:srgbClr val="F8AAC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7" id="57"/>
          <p:cNvSpPr txBox="true"/>
          <p:nvPr/>
        </p:nvSpPr>
        <p:spPr>
          <a:xfrm rot="-5400000">
            <a:off x="-3361855" y="5039194"/>
            <a:ext cx="766668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spc="594">
                <a:solidFill>
                  <a:srgbClr val="282729"/>
                </a:solidFill>
                <a:latin typeface="FS Gravity"/>
                <a:ea typeface="FS Gravity"/>
                <a:cs typeface="FS Gravity"/>
                <a:sym typeface="FS Gravity"/>
              </a:rPr>
              <a:t>www.reallygreatsite.com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10868140" y="136706"/>
            <a:ext cx="7419860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4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Was Gayji NP"/>
                <a:ea typeface="Was Gayji NP"/>
                <a:cs typeface="Was Gayji NP"/>
                <a:sym typeface="Was Gayji NP"/>
              </a:rPr>
              <a:t>KECERDASAN BUATAN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15090011" y="9470175"/>
            <a:ext cx="1989194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TEKNOLOGI BUATAN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8146890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TENTANG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10000641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MANFAAT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11853459" y="915851"/>
            <a:ext cx="145276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FS Gravity"/>
                <a:ea typeface="FS Gravity"/>
                <a:cs typeface="FS Gravity"/>
                <a:sym typeface="FS Gravity"/>
              </a:rPr>
              <a:t>POTENSI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931362" y="1170289"/>
            <a:ext cx="531286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4. Supply Setelah Produksi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2007643" y="2172847"/>
            <a:ext cx="11298585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Supply Setelah Produksi=Input Supply−Output Produksi 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Supply Setelah Produksi=500−87.5=412.5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65" id="65"/>
          <p:cNvSpPr txBox="true"/>
          <p:nvPr/>
        </p:nvSpPr>
        <p:spPr>
          <a:xfrm rot="0">
            <a:off x="1451459" y="4794338"/>
            <a:ext cx="10159008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Fuzzy Demand: {Turun: 0,Tetap: 0.25,Naik: 0}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Fuzzy Supply: {Sedikit: 0,Sedang: 0,Banyak: 0.5}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Hasil Evaluasi Aturan: {(0.25,Berkurang)}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Hasil Defuzzifikasi: 87.5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Supply Setelah Produksi: 412.5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66" id="66"/>
          <p:cNvSpPr txBox="true"/>
          <p:nvPr/>
        </p:nvSpPr>
        <p:spPr>
          <a:xfrm rot="0">
            <a:off x="1875321" y="4375555"/>
            <a:ext cx="1015900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5. Hasil Manual</a:t>
            </a:r>
          </a:p>
        </p:txBody>
      </p:sp>
      <p:grpSp>
        <p:nvGrpSpPr>
          <p:cNvPr name="Group 67" id="67"/>
          <p:cNvGrpSpPr/>
          <p:nvPr/>
        </p:nvGrpSpPr>
        <p:grpSpPr>
          <a:xfrm rot="0">
            <a:off x="1281259" y="4537163"/>
            <a:ext cx="336887" cy="323850"/>
            <a:chOff x="0" y="0"/>
            <a:chExt cx="821364" cy="789577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821364" cy="789577"/>
            </a:xfrm>
            <a:custGeom>
              <a:avLst/>
              <a:gdLst/>
              <a:ahLst/>
              <a:cxnLst/>
              <a:rect r="r" b="b" t="t" l="l"/>
              <a:pathLst>
                <a:path h="789577" w="821364">
                  <a:moveTo>
                    <a:pt x="0" y="0"/>
                  </a:moveTo>
                  <a:lnTo>
                    <a:pt x="821364" y="0"/>
                  </a:lnTo>
                  <a:lnTo>
                    <a:pt x="821364" y="789577"/>
                  </a:lnTo>
                  <a:lnTo>
                    <a:pt x="0" y="789577"/>
                  </a:lnTo>
                  <a:close/>
                </a:path>
              </a:pathLst>
            </a:custGeom>
            <a:solidFill>
              <a:srgbClr val="BB7DF0"/>
            </a:solidFill>
          </p:spPr>
        </p:sp>
        <p:sp>
          <p:nvSpPr>
            <p:cNvPr name="TextBox 69" id="69"/>
            <p:cNvSpPr txBox="true"/>
            <p:nvPr/>
          </p:nvSpPr>
          <p:spPr>
            <a:xfrm>
              <a:off x="0" y="-38100"/>
              <a:ext cx="821364" cy="8276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DAGZJFQhkpc</dc:identifier>
  <dcterms:modified xsi:type="dcterms:W3CDTF">2011-08-01T06:04:30Z</dcterms:modified>
  <cp:revision>1</cp:revision>
  <dc:title>Presentasi Teknologi Buatan Modern Hitam Ungu</dc:title>
</cp:coreProperties>
</file>

<file path=docProps/thumbnail.jpeg>
</file>